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54"/>
  </p:notesMasterIdLst>
  <p:sldIdLst>
    <p:sldId id="256" r:id="rId5"/>
    <p:sldId id="364" r:id="rId6"/>
    <p:sldId id="258" r:id="rId7"/>
    <p:sldId id="259" r:id="rId8"/>
    <p:sldId id="316" r:id="rId9"/>
    <p:sldId id="320" r:id="rId10"/>
    <p:sldId id="336" r:id="rId11"/>
    <p:sldId id="314" r:id="rId12"/>
    <p:sldId id="352" r:id="rId13"/>
    <p:sldId id="353" r:id="rId14"/>
    <p:sldId id="359" r:id="rId15"/>
    <p:sldId id="360" r:id="rId16"/>
    <p:sldId id="361" r:id="rId17"/>
    <p:sldId id="362" r:id="rId18"/>
    <p:sldId id="363" r:id="rId19"/>
    <p:sldId id="261" r:id="rId20"/>
    <p:sldId id="264" r:id="rId21"/>
    <p:sldId id="308" r:id="rId22"/>
    <p:sldId id="265" r:id="rId23"/>
    <p:sldId id="267" r:id="rId24"/>
    <p:sldId id="269" r:id="rId25"/>
    <p:sldId id="270" r:id="rId26"/>
    <p:sldId id="271" r:id="rId27"/>
    <p:sldId id="272" r:id="rId28"/>
    <p:sldId id="273" r:id="rId29"/>
    <p:sldId id="275" r:id="rId30"/>
    <p:sldId id="309" r:id="rId31"/>
    <p:sldId id="310" r:id="rId32"/>
    <p:sldId id="277" r:id="rId33"/>
    <p:sldId id="278" r:id="rId34"/>
    <p:sldId id="279" r:id="rId35"/>
    <p:sldId id="280" r:id="rId36"/>
    <p:sldId id="281" r:id="rId37"/>
    <p:sldId id="292" r:id="rId38"/>
    <p:sldId id="311" r:id="rId39"/>
    <p:sldId id="297" r:id="rId40"/>
    <p:sldId id="293" r:id="rId41"/>
    <p:sldId id="294" r:id="rId42"/>
    <p:sldId id="295" r:id="rId43"/>
    <p:sldId id="296" r:id="rId44"/>
    <p:sldId id="298" r:id="rId45"/>
    <p:sldId id="366" r:id="rId46"/>
    <p:sldId id="306" r:id="rId47"/>
    <p:sldId id="312" r:id="rId48"/>
    <p:sldId id="313" r:id="rId49"/>
    <p:sldId id="365" r:id="rId50"/>
    <p:sldId id="333" r:id="rId51"/>
    <p:sldId id="334" r:id="rId52"/>
    <p:sldId id="335" r:id="rId53"/>
  </p:sldIdLst>
  <p:sldSz cx="12192000" cy="6858000"/>
  <p:notesSz cx="9926638" cy="6858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Sekcja domyślna" id="{30938BB8-43B2-485B-B051-AB11BF177DE5}">
          <p14:sldIdLst>
            <p14:sldId id="256"/>
            <p14:sldId id="364"/>
            <p14:sldId id="258"/>
            <p14:sldId id="259"/>
            <p14:sldId id="316"/>
            <p14:sldId id="320"/>
            <p14:sldId id="336"/>
            <p14:sldId id="314"/>
            <p14:sldId id="352"/>
            <p14:sldId id="353"/>
            <p14:sldId id="359"/>
            <p14:sldId id="360"/>
            <p14:sldId id="361"/>
            <p14:sldId id="362"/>
            <p14:sldId id="363"/>
            <p14:sldId id="261"/>
            <p14:sldId id="264"/>
            <p14:sldId id="308"/>
            <p14:sldId id="265"/>
            <p14:sldId id="267"/>
            <p14:sldId id="269"/>
            <p14:sldId id="270"/>
            <p14:sldId id="271"/>
            <p14:sldId id="272"/>
            <p14:sldId id="273"/>
            <p14:sldId id="275"/>
            <p14:sldId id="309"/>
            <p14:sldId id="310"/>
            <p14:sldId id="277"/>
            <p14:sldId id="278"/>
            <p14:sldId id="279"/>
            <p14:sldId id="280"/>
            <p14:sldId id="281"/>
            <p14:sldId id="292"/>
            <p14:sldId id="311"/>
            <p14:sldId id="297"/>
            <p14:sldId id="293"/>
            <p14:sldId id="294"/>
            <p14:sldId id="295"/>
            <p14:sldId id="296"/>
            <p14:sldId id="298"/>
            <p14:sldId id="366"/>
            <p14:sldId id="306"/>
            <p14:sldId id="312"/>
            <p14:sldId id="313"/>
            <p14:sldId id="365"/>
            <p14:sldId id="333"/>
            <p14:sldId id="334"/>
            <p14:sldId id="335"/>
          </p14:sldIdLst>
        </p14:section>
        <p14:section name="Sekcja bez tytułu" id="{FD93A794-16AB-4456-8C80-D02DB5ACFECF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55" roundtripDataSignature="AMtx7mgJJrlE0a5Mo94zZXZYML0Lx0jN5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678E030-FCBA-7FA3-F708-15F38236D196}" name="Aleksander Waszkielewicz" initials="" userId="S::aleksander.waszkielewicz@fronia.org.pl::1acabeda-1014-4438-807e-c8647a66de83" providerId="AD"/>
  <p188:author id="{C046A672-934E-DE60-5075-48B0D912890C}" name="Małgorzata Maciantowicz" initials="MM" userId="S::malgorzata.maciantowicz@fronia.org.pl::26ebc7e2-e1dc-42a9-819c-5e7095a39a8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34" y="2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customschemas.google.com/relationships/presentationmetadata" Target="metadata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microsoft.com/office/2018/10/relationships/authors" Target="author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łgorzata Maciantowicz" userId="S::malgorzata.maciantowicz@fronia.org.pl::26ebc7e2-e1dc-42a9-819c-5e7095a39a81" providerId="AD" clId="Web-{9DE1B04C-6079-9857-3155-82D6656426AA}"/>
    <pc:docChg chg="mod modSld sldOrd">
      <pc:chgData name="Małgorzata Maciantowicz" userId="S::malgorzata.maciantowicz@fronia.org.pl::26ebc7e2-e1dc-42a9-819c-5e7095a39a81" providerId="AD" clId="Web-{9DE1B04C-6079-9857-3155-82D6656426AA}" dt="2025-02-05T18:10:53.706" v="73"/>
      <pc:docMkLst>
        <pc:docMk/>
      </pc:docMkLst>
      <pc:sldChg chg="modSp">
        <pc:chgData name="Małgorzata Maciantowicz" userId="S::malgorzata.maciantowicz@fronia.org.pl::26ebc7e2-e1dc-42a9-819c-5e7095a39a81" providerId="AD" clId="Web-{9DE1B04C-6079-9857-3155-82D6656426AA}" dt="2025-02-05T18:10:12.251" v="72" actId="20577"/>
        <pc:sldMkLst>
          <pc:docMk/>
          <pc:sldMk cId="428773641" sldId="314"/>
        </pc:sldMkLst>
      </pc:sldChg>
      <pc:sldChg chg="modSp">
        <pc:chgData name="Małgorzata Maciantowicz" userId="S::malgorzata.maciantowicz@fronia.org.pl::26ebc7e2-e1dc-42a9-819c-5e7095a39a81" providerId="AD" clId="Web-{9DE1B04C-6079-9857-3155-82D6656426AA}" dt="2025-02-05T18:07:32.373" v="5" actId="20577"/>
        <pc:sldMkLst>
          <pc:docMk/>
          <pc:sldMk cId="1228816" sldId="315"/>
        </pc:sldMkLst>
      </pc:sldChg>
      <pc:sldChg chg="modSp ord">
        <pc:chgData name="Małgorzata Maciantowicz" userId="S::malgorzata.maciantowicz@fronia.org.pl::26ebc7e2-e1dc-42a9-819c-5e7095a39a81" providerId="AD" clId="Web-{9DE1B04C-6079-9857-3155-82D6656426AA}" dt="2025-02-05T18:07:26.435" v="4" actId="20577"/>
        <pc:sldMkLst>
          <pc:docMk/>
          <pc:sldMk cId="167767549" sldId="316"/>
        </pc:sldMkLst>
      </pc:sldChg>
    </pc:docChg>
  </pc:docChgLst>
  <pc:docChgLst>
    <pc:chgData name="Małgorzata Maciantowicz" userId="S::malgorzata.maciantowicz@fronia.org.pl::26ebc7e2-e1dc-42a9-819c-5e7095a39a81" providerId="AD" clId="Web-{5825435A-5367-90FA-B839-145B0FF6B873}"/>
    <pc:docChg chg="addSld modSld sldOrd modSection">
      <pc:chgData name="Małgorzata Maciantowicz" userId="S::malgorzata.maciantowicz@fronia.org.pl::26ebc7e2-e1dc-42a9-819c-5e7095a39a81" providerId="AD" clId="Web-{5825435A-5367-90FA-B839-145B0FF6B873}" dt="2025-02-06T08:11:49.383" v="180" actId="20577"/>
      <pc:docMkLst>
        <pc:docMk/>
      </pc:docMkLst>
      <pc:sldChg chg="modSp add ord replId">
        <pc:chgData name="Małgorzata Maciantowicz" userId="S::malgorzata.maciantowicz@fronia.org.pl::26ebc7e2-e1dc-42a9-819c-5e7095a39a81" providerId="AD" clId="Web-{5825435A-5367-90FA-B839-145B0FF6B873}" dt="2025-02-06T08:11:49.383" v="180" actId="20577"/>
        <pc:sldMkLst>
          <pc:docMk/>
          <pc:sldMk cId="1194600300" sldId="364"/>
        </pc:sldMkLst>
      </pc:sldChg>
    </pc:docChg>
  </pc:docChgLst>
  <pc:docChgLst>
    <pc:chgData name="Małgorzata Maciantowicz" userId="26ebc7e2-e1dc-42a9-819c-5e7095a39a81" providerId="ADAL" clId="{5DD60672-E263-4723-BCA4-E91E40FA81E6}"/>
    <pc:docChg chg="undo custSel addSld delSld modSld sldOrd addSection modSection">
      <pc:chgData name="Małgorzata Maciantowicz" userId="26ebc7e2-e1dc-42a9-819c-5e7095a39a81" providerId="ADAL" clId="{5DD60672-E263-4723-BCA4-E91E40FA81E6}" dt="2025-02-05T20:17:29.177" v="2090" actId="20577"/>
      <pc:docMkLst>
        <pc:docMk/>
      </pc:docMkLst>
      <pc:sldChg chg="modSp mod">
        <pc:chgData name="Małgorzata Maciantowicz" userId="26ebc7e2-e1dc-42a9-819c-5e7095a39a81" providerId="ADAL" clId="{5DD60672-E263-4723-BCA4-E91E40FA81E6}" dt="2025-02-05T20:11:50.364" v="1988" actId="20577"/>
        <pc:sldMkLst>
          <pc:docMk/>
          <pc:sldMk cId="0" sldId="256"/>
        </pc:sldMkLst>
      </pc:sldChg>
      <pc:sldChg chg="modSp mod">
        <pc:chgData name="Małgorzata Maciantowicz" userId="26ebc7e2-e1dc-42a9-819c-5e7095a39a81" providerId="ADAL" clId="{5DD60672-E263-4723-BCA4-E91E40FA81E6}" dt="2025-02-05T20:17:29.177" v="2090" actId="20577"/>
        <pc:sldMkLst>
          <pc:docMk/>
          <pc:sldMk cId="0" sldId="258"/>
        </pc:sldMkLst>
      </pc:sldChg>
      <pc:sldChg chg="modSp mod">
        <pc:chgData name="Małgorzata Maciantowicz" userId="26ebc7e2-e1dc-42a9-819c-5e7095a39a81" providerId="ADAL" clId="{5DD60672-E263-4723-BCA4-E91E40FA81E6}" dt="2025-02-05T18:00:01.421" v="1958" actId="20577"/>
        <pc:sldMkLst>
          <pc:docMk/>
          <pc:sldMk cId="0" sldId="259"/>
        </pc:sldMkLst>
      </pc:sldChg>
      <pc:sldChg chg="modSp mod">
        <pc:chgData name="Małgorzata Maciantowicz" userId="26ebc7e2-e1dc-42a9-819c-5e7095a39a81" providerId="ADAL" clId="{5DD60672-E263-4723-BCA4-E91E40FA81E6}" dt="2025-02-05T17:17:50.058" v="318" actId="20577"/>
        <pc:sldMkLst>
          <pc:docMk/>
          <pc:sldMk cId="1618269131" sldId="261"/>
        </pc:sldMkLst>
      </pc:sldChg>
      <pc:sldChg chg="modSp mod">
        <pc:chgData name="Małgorzata Maciantowicz" userId="26ebc7e2-e1dc-42a9-819c-5e7095a39a81" providerId="ADAL" clId="{5DD60672-E263-4723-BCA4-E91E40FA81E6}" dt="2025-02-05T17:17:53.788" v="319" actId="20577"/>
        <pc:sldMkLst>
          <pc:docMk/>
          <pc:sldMk cId="3391224186" sldId="264"/>
        </pc:sldMkLst>
      </pc:sldChg>
      <pc:sldChg chg="modSp mod">
        <pc:chgData name="Małgorzata Maciantowicz" userId="26ebc7e2-e1dc-42a9-819c-5e7095a39a81" providerId="ADAL" clId="{5DD60672-E263-4723-BCA4-E91E40FA81E6}" dt="2025-02-05T17:18:10.635" v="322" actId="6549"/>
        <pc:sldMkLst>
          <pc:docMk/>
          <pc:sldMk cId="1830123888" sldId="265"/>
        </pc:sldMkLst>
      </pc:sldChg>
      <pc:sldChg chg="modSp mod">
        <pc:chgData name="Małgorzata Maciantowicz" userId="26ebc7e2-e1dc-42a9-819c-5e7095a39a81" providerId="ADAL" clId="{5DD60672-E263-4723-BCA4-E91E40FA81E6}" dt="2025-02-05T17:18:15.898" v="323" actId="20577"/>
        <pc:sldMkLst>
          <pc:docMk/>
          <pc:sldMk cId="1685711032" sldId="267"/>
        </pc:sldMkLst>
      </pc:sldChg>
      <pc:sldChg chg="modSp mod">
        <pc:chgData name="Małgorzata Maciantowicz" userId="26ebc7e2-e1dc-42a9-819c-5e7095a39a81" providerId="ADAL" clId="{5DD60672-E263-4723-BCA4-E91E40FA81E6}" dt="2025-02-05T17:18:20.764" v="324" actId="20577"/>
        <pc:sldMkLst>
          <pc:docMk/>
          <pc:sldMk cId="4136697900" sldId="269"/>
        </pc:sldMkLst>
      </pc:sldChg>
      <pc:sldChg chg="modSp mod">
        <pc:chgData name="Małgorzata Maciantowicz" userId="26ebc7e2-e1dc-42a9-819c-5e7095a39a81" providerId="ADAL" clId="{5DD60672-E263-4723-BCA4-E91E40FA81E6}" dt="2025-02-05T17:18:25.197" v="325" actId="20577"/>
        <pc:sldMkLst>
          <pc:docMk/>
          <pc:sldMk cId="2428455934" sldId="270"/>
        </pc:sldMkLst>
      </pc:sldChg>
      <pc:sldChg chg="modSp mod">
        <pc:chgData name="Małgorzata Maciantowicz" userId="26ebc7e2-e1dc-42a9-819c-5e7095a39a81" providerId="ADAL" clId="{5DD60672-E263-4723-BCA4-E91E40FA81E6}" dt="2025-02-05T17:18:29.820" v="326" actId="20577"/>
        <pc:sldMkLst>
          <pc:docMk/>
          <pc:sldMk cId="449102171" sldId="271"/>
        </pc:sldMkLst>
      </pc:sldChg>
      <pc:sldChg chg="modSp mod">
        <pc:chgData name="Małgorzata Maciantowicz" userId="26ebc7e2-e1dc-42a9-819c-5e7095a39a81" providerId="ADAL" clId="{5DD60672-E263-4723-BCA4-E91E40FA81E6}" dt="2025-02-05T17:18:34.193" v="327" actId="20577"/>
        <pc:sldMkLst>
          <pc:docMk/>
          <pc:sldMk cId="2208502679" sldId="272"/>
        </pc:sldMkLst>
      </pc:sldChg>
      <pc:sldChg chg="modSp mod">
        <pc:chgData name="Małgorzata Maciantowicz" userId="26ebc7e2-e1dc-42a9-819c-5e7095a39a81" providerId="ADAL" clId="{5DD60672-E263-4723-BCA4-E91E40FA81E6}" dt="2025-02-05T17:18:40.532" v="328" actId="20577"/>
        <pc:sldMkLst>
          <pc:docMk/>
          <pc:sldMk cId="680192806" sldId="273"/>
        </pc:sldMkLst>
      </pc:sldChg>
      <pc:sldChg chg="modSp mod">
        <pc:chgData name="Małgorzata Maciantowicz" userId="26ebc7e2-e1dc-42a9-819c-5e7095a39a81" providerId="ADAL" clId="{5DD60672-E263-4723-BCA4-E91E40FA81E6}" dt="2025-02-05T17:18:44.981" v="329" actId="20577"/>
        <pc:sldMkLst>
          <pc:docMk/>
          <pc:sldMk cId="22744928" sldId="275"/>
        </pc:sldMkLst>
      </pc:sldChg>
      <pc:sldChg chg="modSp mod">
        <pc:chgData name="Małgorzata Maciantowicz" userId="26ebc7e2-e1dc-42a9-819c-5e7095a39a81" providerId="ADAL" clId="{5DD60672-E263-4723-BCA4-E91E40FA81E6}" dt="2025-02-05T17:26:12.154" v="731" actId="20577"/>
        <pc:sldMkLst>
          <pc:docMk/>
          <pc:sldMk cId="2576574922" sldId="277"/>
        </pc:sldMkLst>
      </pc:sldChg>
      <pc:sldChg chg="modSp mod">
        <pc:chgData name="Małgorzata Maciantowicz" userId="26ebc7e2-e1dc-42a9-819c-5e7095a39a81" providerId="ADAL" clId="{5DD60672-E263-4723-BCA4-E91E40FA81E6}" dt="2025-02-05T17:26:18.784" v="739" actId="20577"/>
        <pc:sldMkLst>
          <pc:docMk/>
          <pc:sldMk cId="648532899" sldId="278"/>
        </pc:sldMkLst>
      </pc:sldChg>
      <pc:sldChg chg="modSp mod">
        <pc:chgData name="Małgorzata Maciantowicz" userId="26ebc7e2-e1dc-42a9-819c-5e7095a39a81" providerId="ADAL" clId="{5DD60672-E263-4723-BCA4-E91E40FA81E6}" dt="2025-02-05T17:26:25.548" v="747" actId="20577"/>
        <pc:sldMkLst>
          <pc:docMk/>
          <pc:sldMk cId="1862579949" sldId="279"/>
        </pc:sldMkLst>
      </pc:sldChg>
      <pc:sldChg chg="modSp mod">
        <pc:chgData name="Małgorzata Maciantowicz" userId="26ebc7e2-e1dc-42a9-819c-5e7095a39a81" providerId="ADAL" clId="{5DD60672-E263-4723-BCA4-E91E40FA81E6}" dt="2025-02-05T17:26:37.787" v="755" actId="20577"/>
        <pc:sldMkLst>
          <pc:docMk/>
          <pc:sldMk cId="3131464818" sldId="280"/>
        </pc:sldMkLst>
      </pc:sldChg>
      <pc:sldChg chg="modSp mod">
        <pc:chgData name="Małgorzata Maciantowicz" userId="26ebc7e2-e1dc-42a9-819c-5e7095a39a81" providerId="ADAL" clId="{5DD60672-E263-4723-BCA4-E91E40FA81E6}" dt="2025-02-05T17:29:43.255" v="927" actId="6549"/>
        <pc:sldMkLst>
          <pc:docMk/>
          <pc:sldMk cId="3843168571" sldId="281"/>
        </pc:sldMkLst>
      </pc:sldChg>
      <pc:sldChg chg="del">
        <pc:chgData name="Małgorzata Maciantowicz" userId="26ebc7e2-e1dc-42a9-819c-5e7095a39a81" providerId="ADAL" clId="{5DD60672-E263-4723-BCA4-E91E40FA81E6}" dt="2025-02-05T17:29:34.670" v="914" actId="2696"/>
        <pc:sldMkLst>
          <pc:docMk/>
          <pc:sldMk cId="2889661595" sldId="282"/>
        </pc:sldMkLst>
      </pc:sldChg>
      <pc:sldChg chg="del">
        <pc:chgData name="Małgorzata Maciantowicz" userId="26ebc7e2-e1dc-42a9-819c-5e7095a39a81" providerId="ADAL" clId="{5DD60672-E263-4723-BCA4-E91E40FA81E6}" dt="2025-02-05T17:31:21.234" v="928" actId="47"/>
        <pc:sldMkLst>
          <pc:docMk/>
          <pc:sldMk cId="1887302358" sldId="283"/>
        </pc:sldMkLst>
      </pc:sldChg>
      <pc:sldChg chg="del">
        <pc:chgData name="Małgorzata Maciantowicz" userId="26ebc7e2-e1dc-42a9-819c-5e7095a39a81" providerId="ADAL" clId="{5DD60672-E263-4723-BCA4-E91E40FA81E6}" dt="2025-02-05T17:31:25.254" v="929" actId="47"/>
        <pc:sldMkLst>
          <pc:docMk/>
          <pc:sldMk cId="740449905" sldId="284"/>
        </pc:sldMkLst>
      </pc:sldChg>
      <pc:sldChg chg="del">
        <pc:chgData name="Małgorzata Maciantowicz" userId="26ebc7e2-e1dc-42a9-819c-5e7095a39a81" providerId="ADAL" clId="{5DD60672-E263-4723-BCA4-E91E40FA81E6}" dt="2025-02-05T17:31:27.864" v="930" actId="47"/>
        <pc:sldMkLst>
          <pc:docMk/>
          <pc:sldMk cId="1694171561" sldId="285"/>
        </pc:sldMkLst>
      </pc:sldChg>
      <pc:sldChg chg="del">
        <pc:chgData name="Małgorzata Maciantowicz" userId="26ebc7e2-e1dc-42a9-819c-5e7095a39a81" providerId="ADAL" clId="{5DD60672-E263-4723-BCA4-E91E40FA81E6}" dt="2025-02-05T17:31:29.879" v="931" actId="47"/>
        <pc:sldMkLst>
          <pc:docMk/>
          <pc:sldMk cId="3973226124" sldId="286"/>
        </pc:sldMkLst>
      </pc:sldChg>
      <pc:sldChg chg="del">
        <pc:chgData name="Małgorzata Maciantowicz" userId="26ebc7e2-e1dc-42a9-819c-5e7095a39a81" providerId="ADAL" clId="{5DD60672-E263-4723-BCA4-E91E40FA81E6}" dt="2025-02-05T17:31:31.834" v="932" actId="47"/>
        <pc:sldMkLst>
          <pc:docMk/>
          <pc:sldMk cId="1192676419" sldId="287"/>
        </pc:sldMkLst>
      </pc:sldChg>
      <pc:sldChg chg="del">
        <pc:chgData name="Małgorzata Maciantowicz" userId="26ebc7e2-e1dc-42a9-819c-5e7095a39a81" providerId="ADAL" clId="{5DD60672-E263-4723-BCA4-E91E40FA81E6}" dt="2025-02-05T17:31:34.840" v="933" actId="47"/>
        <pc:sldMkLst>
          <pc:docMk/>
          <pc:sldMk cId="1351532817" sldId="288"/>
        </pc:sldMkLst>
      </pc:sldChg>
      <pc:sldChg chg="del">
        <pc:chgData name="Małgorzata Maciantowicz" userId="26ebc7e2-e1dc-42a9-819c-5e7095a39a81" providerId="ADAL" clId="{5DD60672-E263-4723-BCA4-E91E40FA81E6}" dt="2025-02-05T17:31:40.041" v="934" actId="47"/>
        <pc:sldMkLst>
          <pc:docMk/>
          <pc:sldMk cId="3017341232" sldId="289"/>
        </pc:sldMkLst>
      </pc:sldChg>
      <pc:sldChg chg="del">
        <pc:chgData name="Małgorzata Maciantowicz" userId="26ebc7e2-e1dc-42a9-819c-5e7095a39a81" providerId="ADAL" clId="{5DD60672-E263-4723-BCA4-E91E40FA81E6}" dt="2025-02-05T17:31:46.297" v="935" actId="47"/>
        <pc:sldMkLst>
          <pc:docMk/>
          <pc:sldMk cId="903168394" sldId="290"/>
        </pc:sldMkLst>
      </pc:sldChg>
      <pc:sldChg chg="del">
        <pc:chgData name="Małgorzata Maciantowicz" userId="26ebc7e2-e1dc-42a9-819c-5e7095a39a81" providerId="ADAL" clId="{5DD60672-E263-4723-BCA4-E91E40FA81E6}" dt="2025-02-05T17:31:49.814" v="936" actId="47"/>
        <pc:sldMkLst>
          <pc:docMk/>
          <pc:sldMk cId="1381721921" sldId="291"/>
        </pc:sldMkLst>
      </pc:sldChg>
      <pc:sldChg chg="modSp mod">
        <pc:chgData name="Małgorzata Maciantowicz" userId="26ebc7e2-e1dc-42a9-819c-5e7095a39a81" providerId="ADAL" clId="{5DD60672-E263-4723-BCA4-E91E40FA81E6}" dt="2025-02-05T17:42:25.246" v="1540" actId="20577"/>
        <pc:sldMkLst>
          <pc:docMk/>
          <pc:sldMk cId="3672429662" sldId="292"/>
        </pc:sldMkLst>
      </pc:sldChg>
      <pc:sldChg chg="modSp mod">
        <pc:chgData name="Małgorzata Maciantowicz" userId="26ebc7e2-e1dc-42a9-819c-5e7095a39a81" providerId="ADAL" clId="{5DD60672-E263-4723-BCA4-E91E40FA81E6}" dt="2025-02-05T20:10:25.246" v="1976" actId="20577"/>
        <pc:sldMkLst>
          <pc:docMk/>
          <pc:sldMk cId="201264012" sldId="293"/>
        </pc:sldMkLst>
      </pc:sldChg>
      <pc:sldChg chg="modSp mod">
        <pc:chgData name="Małgorzata Maciantowicz" userId="26ebc7e2-e1dc-42a9-819c-5e7095a39a81" providerId="ADAL" clId="{5DD60672-E263-4723-BCA4-E91E40FA81E6}" dt="2025-02-05T20:10:30.570" v="1977" actId="20577"/>
        <pc:sldMkLst>
          <pc:docMk/>
          <pc:sldMk cId="1826679399" sldId="294"/>
        </pc:sldMkLst>
      </pc:sldChg>
      <pc:sldChg chg="modSp mod">
        <pc:chgData name="Małgorzata Maciantowicz" userId="26ebc7e2-e1dc-42a9-819c-5e7095a39a81" providerId="ADAL" clId="{5DD60672-E263-4723-BCA4-E91E40FA81E6}" dt="2025-02-05T20:10:36.416" v="1978" actId="20577"/>
        <pc:sldMkLst>
          <pc:docMk/>
          <pc:sldMk cId="3556018068" sldId="295"/>
        </pc:sldMkLst>
      </pc:sldChg>
      <pc:sldChg chg="modSp mod">
        <pc:chgData name="Małgorzata Maciantowicz" userId="26ebc7e2-e1dc-42a9-819c-5e7095a39a81" providerId="ADAL" clId="{5DD60672-E263-4723-BCA4-E91E40FA81E6}" dt="2025-02-05T20:10:40.473" v="1979" actId="20577"/>
        <pc:sldMkLst>
          <pc:docMk/>
          <pc:sldMk cId="2371997764" sldId="296"/>
        </pc:sldMkLst>
      </pc:sldChg>
      <pc:sldChg chg="modSp mod ord">
        <pc:chgData name="Małgorzata Maciantowicz" userId="26ebc7e2-e1dc-42a9-819c-5e7095a39a81" providerId="ADAL" clId="{5DD60672-E263-4723-BCA4-E91E40FA81E6}" dt="2025-02-05T17:42:39.837" v="1555" actId="20577"/>
        <pc:sldMkLst>
          <pc:docMk/>
          <pc:sldMk cId="228351793" sldId="297"/>
        </pc:sldMkLst>
      </pc:sldChg>
      <pc:sldChg chg="modSp mod">
        <pc:chgData name="Małgorzata Maciantowicz" userId="26ebc7e2-e1dc-42a9-819c-5e7095a39a81" providerId="ADAL" clId="{5DD60672-E263-4723-BCA4-E91E40FA81E6}" dt="2025-02-05T17:46:48.349" v="1686" actId="20577"/>
        <pc:sldMkLst>
          <pc:docMk/>
          <pc:sldMk cId="5299517" sldId="298"/>
        </pc:sldMkLst>
      </pc:sldChg>
      <pc:sldChg chg="modSp del mod">
        <pc:chgData name="Małgorzata Maciantowicz" userId="26ebc7e2-e1dc-42a9-819c-5e7095a39a81" providerId="ADAL" clId="{5DD60672-E263-4723-BCA4-E91E40FA81E6}" dt="2025-02-05T17:45:34.510" v="1666" actId="2696"/>
        <pc:sldMkLst>
          <pc:docMk/>
          <pc:sldMk cId="3302794376" sldId="299"/>
        </pc:sldMkLst>
      </pc:sldChg>
      <pc:sldChg chg="del">
        <pc:chgData name="Małgorzata Maciantowicz" userId="26ebc7e2-e1dc-42a9-819c-5e7095a39a81" providerId="ADAL" clId="{5DD60672-E263-4723-BCA4-E91E40FA81E6}" dt="2025-02-05T17:45:46.891" v="1667" actId="2696"/>
        <pc:sldMkLst>
          <pc:docMk/>
          <pc:sldMk cId="2575288385" sldId="300"/>
        </pc:sldMkLst>
      </pc:sldChg>
      <pc:sldChg chg="del">
        <pc:chgData name="Małgorzata Maciantowicz" userId="26ebc7e2-e1dc-42a9-819c-5e7095a39a81" providerId="ADAL" clId="{5DD60672-E263-4723-BCA4-E91E40FA81E6}" dt="2025-02-05T17:45:55.790" v="1668" actId="2696"/>
        <pc:sldMkLst>
          <pc:docMk/>
          <pc:sldMk cId="391673612" sldId="301"/>
        </pc:sldMkLst>
      </pc:sldChg>
      <pc:sldChg chg="del">
        <pc:chgData name="Małgorzata Maciantowicz" userId="26ebc7e2-e1dc-42a9-819c-5e7095a39a81" providerId="ADAL" clId="{5DD60672-E263-4723-BCA4-E91E40FA81E6}" dt="2025-02-05T17:46:01.011" v="1669" actId="2696"/>
        <pc:sldMkLst>
          <pc:docMk/>
          <pc:sldMk cId="4162042381" sldId="302"/>
        </pc:sldMkLst>
      </pc:sldChg>
      <pc:sldChg chg="del">
        <pc:chgData name="Małgorzata Maciantowicz" userId="26ebc7e2-e1dc-42a9-819c-5e7095a39a81" providerId="ADAL" clId="{5DD60672-E263-4723-BCA4-E91E40FA81E6}" dt="2025-02-05T17:46:06.453" v="1670" actId="2696"/>
        <pc:sldMkLst>
          <pc:docMk/>
          <pc:sldMk cId="4074167884" sldId="303"/>
        </pc:sldMkLst>
      </pc:sldChg>
      <pc:sldChg chg="del">
        <pc:chgData name="Małgorzata Maciantowicz" userId="26ebc7e2-e1dc-42a9-819c-5e7095a39a81" providerId="ADAL" clId="{5DD60672-E263-4723-BCA4-E91E40FA81E6}" dt="2025-02-05T17:46:12.377" v="1671" actId="2696"/>
        <pc:sldMkLst>
          <pc:docMk/>
          <pc:sldMk cId="217276010" sldId="304"/>
        </pc:sldMkLst>
      </pc:sldChg>
      <pc:sldChg chg="del">
        <pc:chgData name="Małgorzata Maciantowicz" userId="26ebc7e2-e1dc-42a9-819c-5e7095a39a81" providerId="ADAL" clId="{5DD60672-E263-4723-BCA4-E91E40FA81E6}" dt="2025-02-05T17:46:54.597" v="1687" actId="2696"/>
        <pc:sldMkLst>
          <pc:docMk/>
          <pc:sldMk cId="3630939244" sldId="305"/>
        </pc:sldMkLst>
      </pc:sldChg>
      <pc:sldChg chg="modSp mod ord">
        <pc:chgData name="Małgorzata Maciantowicz" userId="26ebc7e2-e1dc-42a9-819c-5e7095a39a81" providerId="ADAL" clId="{5DD60672-E263-4723-BCA4-E91E40FA81E6}" dt="2025-02-05T17:48:46.409" v="1703"/>
        <pc:sldMkLst>
          <pc:docMk/>
          <pc:sldMk cId="142199622" sldId="306"/>
        </pc:sldMkLst>
      </pc:sldChg>
      <pc:sldChg chg="del">
        <pc:chgData name="Małgorzata Maciantowicz" userId="26ebc7e2-e1dc-42a9-819c-5e7095a39a81" providerId="ADAL" clId="{5DD60672-E263-4723-BCA4-E91E40FA81E6}" dt="2025-02-05T17:47:18.146" v="1700" actId="2696"/>
        <pc:sldMkLst>
          <pc:docMk/>
          <pc:sldMk cId="3201477987" sldId="307"/>
        </pc:sldMkLst>
      </pc:sldChg>
      <pc:sldChg chg="modSp mod ord">
        <pc:chgData name="Małgorzata Maciantowicz" userId="26ebc7e2-e1dc-42a9-819c-5e7095a39a81" providerId="ADAL" clId="{5DD60672-E263-4723-BCA4-E91E40FA81E6}" dt="2025-02-05T17:18:02.297" v="320" actId="20577"/>
        <pc:sldMkLst>
          <pc:docMk/>
          <pc:sldMk cId="348542262" sldId="308"/>
        </pc:sldMkLst>
      </pc:sldChg>
      <pc:sldChg chg="modSp add mod">
        <pc:chgData name="Małgorzata Maciantowicz" userId="26ebc7e2-e1dc-42a9-819c-5e7095a39a81" providerId="ADAL" clId="{5DD60672-E263-4723-BCA4-E91E40FA81E6}" dt="2025-02-05T17:19:01.209" v="331" actId="20577"/>
        <pc:sldMkLst>
          <pc:docMk/>
          <pc:sldMk cId="3118749247" sldId="309"/>
        </pc:sldMkLst>
      </pc:sldChg>
      <pc:sldChg chg="modSp add mod">
        <pc:chgData name="Małgorzata Maciantowicz" userId="26ebc7e2-e1dc-42a9-819c-5e7095a39a81" providerId="ADAL" clId="{5DD60672-E263-4723-BCA4-E91E40FA81E6}" dt="2025-02-05T17:19:43.596" v="339" actId="255"/>
        <pc:sldMkLst>
          <pc:docMk/>
          <pc:sldMk cId="2096975472" sldId="310"/>
        </pc:sldMkLst>
      </pc:sldChg>
      <pc:sldChg chg="modSp add mod">
        <pc:chgData name="Małgorzata Maciantowicz" userId="26ebc7e2-e1dc-42a9-819c-5e7095a39a81" providerId="ADAL" clId="{5DD60672-E263-4723-BCA4-E91E40FA81E6}" dt="2025-02-05T17:42:32.078" v="1547" actId="20577"/>
        <pc:sldMkLst>
          <pc:docMk/>
          <pc:sldMk cId="395361991" sldId="311"/>
        </pc:sldMkLst>
      </pc:sldChg>
      <pc:sldChg chg="modSp add mod">
        <pc:chgData name="Małgorzata Maciantowicz" userId="26ebc7e2-e1dc-42a9-819c-5e7095a39a81" providerId="ADAL" clId="{5DD60672-E263-4723-BCA4-E91E40FA81E6}" dt="2025-02-05T17:53:59.614" v="1834" actId="20577"/>
        <pc:sldMkLst>
          <pc:docMk/>
          <pc:sldMk cId="1467444101" sldId="312"/>
        </pc:sldMkLst>
      </pc:sldChg>
      <pc:sldChg chg="modSp add mod">
        <pc:chgData name="Małgorzata Maciantowicz" userId="26ebc7e2-e1dc-42a9-819c-5e7095a39a81" providerId="ADAL" clId="{5DD60672-E263-4723-BCA4-E91E40FA81E6}" dt="2025-02-05T17:54:45.618" v="1842" actId="403"/>
        <pc:sldMkLst>
          <pc:docMk/>
          <pc:sldMk cId="1294527815" sldId="313"/>
        </pc:sldMkLst>
      </pc:sldChg>
      <pc:sldChg chg="add">
        <pc:chgData name="Małgorzata Maciantowicz" userId="26ebc7e2-e1dc-42a9-819c-5e7095a39a81" providerId="ADAL" clId="{5DD60672-E263-4723-BCA4-E91E40FA81E6}" dt="2025-02-05T17:55:32.528" v="1843" actId="2890"/>
        <pc:sldMkLst>
          <pc:docMk/>
          <pc:sldMk cId="428773641" sldId="314"/>
        </pc:sldMkLst>
      </pc:sldChg>
      <pc:sldChg chg="addSp modSp add del mod ord">
        <pc:chgData name="Małgorzata Maciantowicz" userId="26ebc7e2-e1dc-42a9-819c-5e7095a39a81" providerId="ADAL" clId="{5DD60672-E263-4723-BCA4-E91E40FA81E6}" dt="2025-02-05T18:02:17.475" v="1975" actId="2696"/>
        <pc:sldMkLst>
          <pc:docMk/>
          <pc:sldMk cId="1228816" sldId="315"/>
        </pc:sldMkLst>
      </pc:sldChg>
      <pc:sldChg chg="modSp add mod">
        <pc:chgData name="Małgorzata Maciantowicz" userId="26ebc7e2-e1dc-42a9-819c-5e7095a39a81" providerId="ADAL" clId="{5DD60672-E263-4723-BCA4-E91E40FA81E6}" dt="2025-02-05T18:00:15.665" v="1964" actId="20577"/>
        <pc:sldMkLst>
          <pc:docMk/>
          <pc:sldMk cId="167767549" sldId="316"/>
        </pc:sldMkLst>
      </pc:sldChg>
      <pc:sldChg chg="modSp mod">
        <pc:chgData name="Małgorzata Maciantowicz" userId="26ebc7e2-e1dc-42a9-819c-5e7095a39a81" providerId="ADAL" clId="{5DD60672-E263-4723-BCA4-E91E40FA81E6}" dt="2025-02-05T20:15:39.007" v="2071" actId="20577"/>
        <pc:sldMkLst>
          <pc:docMk/>
          <pc:sldMk cId="1528346716" sldId="336"/>
        </pc:sldMkLst>
      </pc:sldChg>
      <pc:sldChg chg="new del">
        <pc:chgData name="Małgorzata Maciantowicz" userId="26ebc7e2-e1dc-42a9-819c-5e7095a39a81" providerId="ADAL" clId="{5DD60672-E263-4723-BCA4-E91E40FA81E6}" dt="2025-02-05T20:12:22.519" v="1990" actId="680"/>
        <pc:sldMkLst>
          <pc:docMk/>
          <pc:sldMk cId="2939106451" sldId="336"/>
        </pc:sldMkLst>
      </pc:sldChg>
    </pc:docChg>
  </pc:docChgLst>
  <pc:docChgLst>
    <pc:chgData name="Aleksander Waszkielewicz" userId="1acabeda-1014-4438-807e-c8647a66de83" providerId="ADAL" clId="{C3D02C43-34A5-4B17-A682-B14788591B78}"/>
    <pc:docChg chg="undo redo custSel addSld delSld modSld modSection">
      <pc:chgData name="Aleksander Waszkielewicz" userId="1acabeda-1014-4438-807e-c8647a66de83" providerId="ADAL" clId="{C3D02C43-34A5-4B17-A682-B14788591B78}" dt="2025-02-06T10:18:44.127" v="1760" actId="20577"/>
      <pc:docMkLst>
        <pc:docMk/>
      </pc:docMkLst>
      <pc:sldChg chg="modSp mod">
        <pc:chgData name="Aleksander Waszkielewicz" userId="1acabeda-1014-4438-807e-c8647a66de83" providerId="ADAL" clId="{C3D02C43-34A5-4B17-A682-B14788591B78}" dt="2025-02-06T07:54:50.305" v="366" actId="20577"/>
        <pc:sldMkLst>
          <pc:docMk/>
          <pc:sldMk cId="1618269131" sldId="261"/>
        </pc:sldMkLst>
      </pc:sldChg>
      <pc:sldChg chg="modSp mod">
        <pc:chgData name="Aleksander Waszkielewicz" userId="1acabeda-1014-4438-807e-c8647a66de83" providerId="ADAL" clId="{C3D02C43-34A5-4B17-A682-B14788591B78}" dt="2025-02-06T10:01:44.682" v="1629" actId="948"/>
        <pc:sldMkLst>
          <pc:docMk/>
          <pc:sldMk cId="3391224186" sldId="264"/>
        </pc:sldMkLst>
      </pc:sldChg>
      <pc:sldChg chg="modSp mod">
        <pc:chgData name="Aleksander Waszkielewicz" userId="1acabeda-1014-4438-807e-c8647a66de83" providerId="ADAL" clId="{C3D02C43-34A5-4B17-A682-B14788591B78}" dt="2025-02-06T10:07:49.385" v="1715" actId="20577"/>
        <pc:sldMkLst>
          <pc:docMk/>
          <pc:sldMk cId="1830123888" sldId="265"/>
        </pc:sldMkLst>
      </pc:sldChg>
      <pc:sldChg chg="modSp mod">
        <pc:chgData name="Aleksander Waszkielewicz" userId="1acabeda-1014-4438-807e-c8647a66de83" providerId="ADAL" clId="{C3D02C43-34A5-4B17-A682-B14788591B78}" dt="2025-02-06T10:10:06.737" v="1750" actId="255"/>
        <pc:sldMkLst>
          <pc:docMk/>
          <pc:sldMk cId="1685711032" sldId="267"/>
        </pc:sldMkLst>
      </pc:sldChg>
      <pc:sldChg chg="modSp mod">
        <pc:chgData name="Aleksander Waszkielewicz" userId="1acabeda-1014-4438-807e-c8647a66de83" providerId="ADAL" clId="{C3D02C43-34A5-4B17-A682-B14788591B78}" dt="2025-02-06T10:09:45.293" v="1747" actId="20577"/>
        <pc:sldMkLst>
          <pc:docMk/>
          <pc:sldMk cId="4136697900" sldId="269"/>
        </pc:sldMkLst>
      </pc:sldChg>
      <pc:sldChg chg="modSp mod">
        <pc:chgData name="Aleksander Waszkielewicz" userId="1acabeda-1014-4438-807e-c8647a66de83" providerId="ADAL" clId="{C3D02C43-34A5-4B17-A682-B14788591B78}" dt="2025-02-06T09:24:29.662" v="879" actId="255"/>
        <pc:sldMkLst>
          <pc:docMk/>
          <pc:sldMk cId="2428455934" sldId="270"/>
        </pc:sldMkLst>
      </pc:sldChg>
      <pc:sldChg chg="modSp mod">
        <pc:chgData name="Aleksander Waszkielewicz" userId="1acabeda-1014-4438-807e-c8647a66de83" providerId="ADAL" clId="{C3D02C43-34A5-4B17-A682-B14788591B78}" dt="2025-02-06T09:24:57.573" v="885" actId="255"/>
        <pc:sldMkLst>
          <pc:docMk/>
          <pc:sldMk cId="449102171" sldId="271"/>
        </pc:sldMkLst>
      </pc:sldChg>
      <pc:sldChg chg="modSp mod">
        <pc:chgData name="Aleksander Waszkielewicz" userId="1acabeda-1014-4438-807e-c8647a66de83" providerId="ADAL" clId="{C3D02C43-34A5-4B17-A682-B14788591B78}" dt="2025-02-06T09:25:34.374" v="895" actId="255"/>
        <pc:sldMkLst>
          <pc:docMk/>
          <pc:sldMk cId="2208502679" sldId="272"/>
        </pc:sldMkLst>
      </pc:sldChg>
      <pc:sldChg chg="modSp mod">
        <pc:chgData name="Aleksander Waszkielewicz" userId="1acabeda-1014-4438-807e-c8647a66de83" providerId="ADAL" clId="{C3D02C43-34A5-4B17-A682-B14788591B78}" dt="2025-02-06T09:32:42.370" v="1010" actId="27636"/>
        <pc:sldMkLst>
          <pc:docMk/>
          <pc:sldMk cId="680192806" sldId="273"/>
        </pc:sldMkLst>
      </pc:sldChg>
      <pc:sldChg chg="modSp mod">
        <pc:chgData name="Aleksander Waszkielewicz" userId="1acabeda-1014-4438-807e-c8647a66de83" providerId="ADAL" clId="{C3D02C43-34A5-4B17-A682-B14788591B78}" dt="2025-02-06T09:32:49.860" v="1015" actId="20577"/>
        <pc:sldMkLst>
          <pc:docMk/>
          <pc:sldMk cId="22744928" sldId="275"/>
        </pc:sldMkLst>
      </pc:sldChg>
      <pc:sldChg chg="modSp mod">
        <pc:chgData name="Aleksander Waszkielewicz" userId="1acabeda-1014-4438-807e-c8647a66de83" providerId="ADAL" clId="{C3D02C43-34A5-4B17-A682-B14788591B78}" dt="2025-02-06T09:35:45.623" v="1078" actId="108"/>
        <pc:sldMkLst>
          <pc:docMk/>
          <pc:sldMk cId="2576574922" sldId="277"/>
        </pc:sldMkLst>
      </pc:sldChg>
      <pc:sldChg chg="modSp mod">
        <pc:chgData name="Aleksander Waszkielewicz" userId="1acabeda-1014-4438-807e-c8647a66de83" providerId="ADAL" clId="{C3D02C43-34A5-4B17-A682-B14788591B78}" dt="2025-02-06T09:37:52.373" v="1099" actId="27636"/>
        <pc:sldMkLst>
          <pc:docMk/>
          <pc:sldMk cId="648532899" sldId="278"/>
        </pc:sldMkLst>
      </pc:sldChg>
      <pc:sldChg chg="modSp mod">
        <pc:chgData name="Aleksander Waszkielewicz" userId="1acabeda-1014-4438-807e-c8647a66de83" providerId="ADAL" clId="{C3D02C43-34A5-4B17-A682-B14788591B78}" dt="2025-02-06T09:41:50.597" v="1157"/>
        <pc:sldMkLst>
          <pc:docMk/>
          <pc:sldMk cId="1862579949" sldId="279"/>
        </pc:sldMkLst>
      </pc:sldChg>
      <pc:sldChg chg="modSp mod">
        <pc:chgData name="Aleksander Waszkielewicz" userId="1acabeda-1014-4438-807e-c8647a66de83" providerId="ADAL" clId="{C3D02C43-34A5-4B17-A682-B14788591B78}" dt="2025-02-06T09:41:23.584" v="1145" actId="255"/>
        <pc:sldMkLst>
          <pc:docMk/>
          <pc:sldMk cId="3131464818" sldId="280"/>
        </pc:sldMkLst>
      </pc:sldChg>
      <pc:sldChg chg="modSp mod">
        <pc:chgData name="Aleksander Waszkielewicz" userId="1acabeda-1014-4438-807e-c8647a66de83" providerId="ADAL" clId="{C3D02C43-34A5-4B17-A682-B14788591B78}" dt="2025-02-06T10:11:17.264" v="1758" actId="255"/>
        <pc:sldMkLst>
          <pc:docMk/>
          <pc:sldMk cId="3843168571" sldId="281"/>
        </pc:sldMkLst>
      </pc:sldChg>
      <pc:sldChg chg="modSp mod chgLayout">
        <pc:chgData name="Aleksander Waszkielewicz" userId="1acabeda-1014-4438-807e-c8647a66de83" providerId="ADAL" clId="{C3D02C43-34A5-4B17-A682-B14788591B78}" dt="2025-02-06T09:44:53.198" v="1196" actId="20577"/>
        <pc:sldMkLst>
          <pc:docMk/>
          <pc:sldMk cId="3672429662" sldId="292"/>
        </pc:sldMkLst>
      </pc:sldChg>
      <pc:sldChg chg="modSp mod chgLayout">
        <pc:chgData name="Aleksander Waszkielewicz" userId="1acabeda-1014-4438-807e-c8647a66de83" providerId="ADAL" clId="{C3D02C43-34A5-4B17-A682-B14788591B78}" dt="2025-02-06T09:15:37.165" v="800" actId="20577"/>
        <pc:sldMkLst>
          <pc:docMk/>
          <pc:sldMk cId="201264012" sldId="293"/>
        </pc:sldMkLst>
      </pc:sldChg>
      <pc:sldChg chg="modSp mod chgLayout">
        <pc:chgData name="Aleksander Waszkielewicz" userId="1acabeda-1014-4438-807e-c8647a66de83" providerId="ADAL" clId="{C3D02C43-34A5-4B17-A682-B14788591B78}" dt="2025-02-06T09:52:33.586" v="1242" actId="27636"/>
        <pc:sldMkLst>
          <pc:docMk/>
          <pc:sldMk cId="1826679399" sldId="294"/>
        </pc:sldMkLst>
      </pc:sldChg>
      <pc:sldChg chg="modSp mod chgLayout">
        <pc:chgData name="Aleksander Waszkielewicz" userId="1acabeda-1014-4438-807e-c8647a66de83" providerId="ADAL" clId="{C3D02C43-34A5-4B17-A682-B14788591B78}" dt="2025-02-06T09:53:09.704" v="1248" actId="20577"/>
        <pc:sldMkLst>
          <pc:docMk/>
          <pc:sldMk cId="3556018068" sldId="295"/>
        </pc:sldMkLst>
      </pc:sldChg>
      <pc:sldChg chg="modSp mod chgLayout">
        <pc:chgData name="Aleksander Waszkielewicz" userId="1acabeda-1014-4438-807e-c8647a66de83" providerId="ADAL" clId="{C3D02C43-34A5-4B17-A682-B14788591B78}" dt="2025-02-06T09:53:34.725" v="1251" actId="11"/>
        <pc:sldMkLst>
          <pc:docMk/>
          <pc:sldMk cId="2371997764" sldId="296"/>
        </pc:sldMkLst>
      </pc:sldChg>
      <pc:sldChg chg="modSp mod">
        <pc:chgData name="Aleksander Waszkielewicz" userId="1acabeda-1014-4438-807e-c8647a66de83" providerId="ADAL" clId="{C3D02C43-34A5-4B17-A682-B14788591B78}" dt="2025-02-06T10:18:44.127" v="1760" actId="20577"/>
        <pc:sldMkLst>
          <pc:docMk/>
          <pc:sldMk cId="228351793" sldId="297"/>
        </pc:sldMkLst>
      </pc:sldChg>
      <pc:sldChg chg="modSp mod">
        <pc:chgData name="Aleksander Waszkielewicz" userId="1acabeda-1014-4438-807e-c8647a66de83" providerId="ADAL" clId="{C3D02C43-34A5-4B17-A682-B14788591B78}" dt="2025-02-06T09:59:00.156" v="1596" actId="404"/>
        <pc:sldMkLst>
          <pc:docMk/>
          <pc:sldMk cId="5299517" sldId="298"/>
        </pc:sldMkLst>
      </pc:sldChg>
      <pc:sldChg chg="modSp mod">
        <pc:chgData name="Aleksander Waszkielewicz" userId="1acabeda-1014-4438-807e-c8647a66de83" providerId="ADAL" clId="{C3D02C43-34A5-4B17-A682-B14788591B78}" dt="2025-02-06T08:54:13.497" v="657"/>
        <pc:sldMkLst>
          <pc:docMk/>
          <pc:sldMk cId="142199622" sldId="306"/>
        </pc:sldMkLst>
      </pc:sldChg>
      <pc:sldChg chg="modSp mod">
        <pc:chgData name="Aleksander Waszkielewicz" userId="1acabeda-1014-4438-807e-c8647a66de83" providerId="ADAL" clId="{C3D02C43-34A5-4B17-A682-B14788591B78}" dt="2025-02-06T10:04:50.734" v="1668" actId="403"/>
        <pc:sldMkLst>
          <pc:docMk/>
          <pc:sldMk cId="348542262" sldId="308"/>
        </pc:sldMkLst>
      </pc:sldChg>
      <pc:sldChg chg="modSp mod">
        <pc:chgData name="Aleksander Waszkielewicz" userId="1acabeda-1014-4438-807e-c8647a66de83" providerId="ADAL" clId="{C3D02C43-34A5-4B17-A682-B14788591B78}" dt="2025-02-06T09:32:11.425" v="1002" actId="255"/>
        <pc:sldMkLst>
          <pc:docMk/>
          <pc:sldMk cId="3118749247" sldId="309"/>
        </pc:sldMkLst>
      </pc:sldChg>
      <pc:sldChg chg="modSp mod">
        <pc:chgData name="Aleksander Waszkielewicz" userId="1acabeda-1014-4438-807e-c8647a66de83" providerId="ADAL" clId="{C3D02C43-34A5-4B17-A682-B14788591B78}" dt="2025-02-06T09:33:28.442" v="1020" actId="403"/>
        <pc:sldMkLst>
          <pc:docMk/>
          <pc:sldMk cId="2096975472" sldId="310"/>
        </pc:sldMkLst>
      </pc:sldChg>
      <pc:sldChg chg="modSp mod">
        <pc:chgData name="Aleksander Waszkielewicz" userId="1acabeda-1014-4438-807e-c8647a66de83" providerId="ADAL" clId="{C3D02C43-34A5-4B17-A682-B14788591B78}" dt="2025-02-06T09:46:15.522" v="1215" actId="255"/>
        <pc:sldMkLst>
          <pc:docMk/>
          <pc:sldMk cId="395361991" sldId="311"/>
        </pc:sldMkLst>
      </pc:sldChg>
      <pc:sldChg chg="modSp mod chgLayout">
        <pc:chgData name="Aleksander Waszkielewicz" userId="1acabeda-1014-4438-807e-c8647a66de83" providerId="ADAL" clId="{C3D02C43-34A5-4B17-A682-B14788591B78}" dt="2025-02-06T09:06:21.481" v="695" actId="20577"/>
        <pc:sldMkLst>
          <pc:docMk/>
          <pc:sldMk cId="1467444101" sldId="312"/>
        </pc:sldMkLst>
      </pc:sldChg>
      <pc:sldChg chg="modSp mod">
        <pc:chgData name="Aleksander Waszkielewicz" userId="1acabeda-1014-4438-807e-c8647a66de83" providerId="ADAL" clId="{C3D02C43-34A5-4B17-A682-B14788591B78}" dt="2025-02-06T09:07:24.676" v="728" actId="20577"/>
        <pc:sldMkLst>
          <pc:docMk/>
          <pc:sldMk cId="1294527815" sldId="313"/>
        </pc:sldMkLst>
      </pc:sldChg>
      <pc:sldChg chg="modSp mod">
        <pc:chgData name="Aleksander Waszkielewicz" userId="1acabeda-1014-4438-807e-c8647a66de83" providerId="ADAL" clId="{C3D02C43-34A5-4B17-A682-B14788591B78}" dt="2025-02-06T10:03:41.936" v="1655" actId="20577"/>
        <pc:sldMkLst>
          <pc:docMk/>
          <pc:sldMk cId="428773641" sldId="314"/>
        </pc:sldMkLst>
      </pc:sldChg>
      <pc:sldChg chg="del">
        <pc:chgData name="Aleksander Waszkielewicz" userId="1acabeda-1014-4438-807e-c8647a66de83" providerId="ADAL" clId="{C3D02C43-34A5-4B17-A682-B14788591B78}" dt="2025-02-05T19:04:45.612" v="34" actId="47"/>
        <pc:sldMkLst>
          <pc:docMk/>
          <pc:sldMk cId="1228816" sldId="315"/>
        </pc:sldMkLst>
      </pc:sldChg>
      <pc:sldChg chg="modSp add mod">
        <pc:chgData name="Aleksander Waszkielewicz" userId="1acabeda-1014-4438-807e-c8647a66de83" providerId="ADAL" clId="{C3D02C43-34A5-4B17-A682-B14788591B78}" dt="2025-02-05T19:04:05.022" v="33" actId="404"/>
        <pc:sldMkLst>
          <pc:docMk/>
          <pc:sldMk cId="0" sldId="320"/>
        </pc:sldMkLst>
      </pc:sldChg>
      <pc:sldChg chg="addSp delSp modSp add mod modTransition modClrScheme chgLayout">
        <pc:chgData name="Aleksander Waszkielewicz" userId="1acabeda-1014-4438-807e-c8647a66de83" providerId="ADAL" clId="{C3D02C43-34A5-4B17-A682-B14788591B78}" dt="2025-02-06T07:43:13.026" v="147" actId="20577"/>
        <pc:sldMkLst>
          <pc:docMk/>
          <pc:sldMk cId="0" sldId="352"/>
        </pc:sldMkLst>
      </pc:sldChg>
      <pc:sldChg chg="modSp add mod modTransition modClrScheme chgLayout">
        <pc:chgData name="Aleksander Waszkielewicz" userId="1acabeda-1014-4438-807e-c8647a66de83" providerId="ADAL" clId="{C3D02C43-34A5-4B17-A682-B14788591B78}" dt="2025-02-06T07:46:47.763" v="223"/>
        <pc:sldMkLst>
          <pc:docMk/>
          <pc:sldMk cId="0" sldId="353"/>
        </pc:sldMkLst>
      </pc:sldChg>
      <pc:sldChg chg="modSp add del mod modTransition">
        <pc:chgData name="Aleksander Waszkielewicz" userId="1acabeda-1014-4438-807e-c8647a66de83" providerId="ADAL" clId="{C3D02C43-34A5-4B17-A682-B14788591B78}" dt="2025-02-06T07:47:11.929" v="231" actId="47"/>
        <pc:sldMkLst>
          <pc:docMk/>
          <pc:sldMk cId="0" sldId="354"/>
        </pc:sldMkLst>
      </pc:sldChg>
      <pc:sldChg chg="modSp add del mod modTransition">
        <pc:chgData name="Aleksander Waszkielewicz" userId="1acabeda-1014-4438-807e-c8647a66de83" providerId="ADAL" clId="{C3D02C43-34A5-4B17-A682-B14788591B78}" dt="2025-02-06T07:48:13.112" v="247" actId="47"/>
        <pc:sldMkLst>
          <pc:docMk/>
          <pc:sldMk cId="0" sldId="355"/>
        </pc:sldMkLst>
      </pc:sldChg>
      <pc:sldChg chg="add del modTransition">
        <pc:chgData name="Aleksander Waszkielewicz" userId="1acabeda-1014-4438-807e-c8647a66de83" providerId="ADAL" clId="{C3D02C43-34A5-4B17-A682-B14788591B78}" dt="2025-02-06T07:49:58.601" v="272" actId="47"/>
        <pc:sldMkLst>
          <pc:docMk/>
          <pc:sldMk cId="0" sldId="356"/>
        </pc:sldMkLst>
      </pc:sldChg>
      <pc:sldChg chg="modSp add del mod modTransition">
        <pc:chgData name="Aleksander Waszkielewicz" userId="1acabeda-1014-4438-807e-c8647a66de83" providerId="ADAL" clId="{C3D02C43-34A5-4B17-A682-B14788591B78}" dt="2025-02-06T07:50:55.741" v="283" actId="47"/>
        <pc:sldMkLst>
          <pc:docMk/>
          <pc:sldMk cId="0" sldId="357"/>
        </pc:sldMkLst>
      </pc:sldChg>
      <pc:sldChg chg="add del modTransition">
        <pc:chgData name="Aleksander Waszkielewicz" userId="1acabeda-1014-4438-807e-c8647a66de83" providerId="ADAL" clId="{C3D02C43-34A5-4B17-A682-B14788591B78}" dt="2025-02-06T07:51:53.289" v="297" actId="47"/>
        <pc:sldMkLst>
          <pc:docMk/>
          <pc:sldMk cId="0" sldId="358"/>
        </pc:sldMkLst>
      </pc:sldChg>
      <pc:sldChg chg="modSp add mod modTransition">
        <pc:chgData name="Aleksander Waszkielewicz" userId="1acabeda-1014-4438-807e-c8647a66de83" providerId="ADAL" clId="{C3D02C43-34A5-4B17-A682-B14788591B78}" dt="2025-02-06T07:47:04.673" v="230" actId="255"/>
        <pc:sldMkLst>
          <pc:docMk/>
          <pc:sldMk cId="3634893513" sldId="359"/>
        </pc:sldMkLst>
      </pc:sldChg>
      <pc:sldChg chg="modSp add mod modTransition">
        <pc:chgData name="Aleksander Waszkielewicz" userId="1acabeda-1014-4438-807e-c8647a66de83" providerId="ADAL" clId="{C3D02C43-34A5-4B17-A682-B14788591B78}" dt="2025-02-06T07:48:07.195" v="246"/>
        <pc:sldMkLst>
          <pc:docMk/>
          <pc:sldMk cId="2042546832" sldId="360"/>
        </pc:sldMkLst>
      </pc:sldChg>
      <pc:sldChg chg="modSp add mod modTransition">
        <pc:chgData name="Aleksander Waszkielewicz" userId="1acabeda-1014-4438-807e-c8647a66de83" providerId="ADAL" clId="{C3D02C43-34A5-4B17-A682-B14788591B78}" dt="2025-02-06T07:49:49.011" v="271" actId="20577"/>
        <pc:sldMkLst>
          <pc:docMk/>
          <pc:sldMk cId="4105968004" sldId="361"/>
        </pc:sldMkLst>
      </pc:sldChg>
      <pc:sldChg chg="modSp add mod modTransition">
        <pc:chgData name="Aleksander Waszkielewicz" userId="1acabeda-1014-4438-807e-c8647a66de83" providerId="ADAL" clId="{C3D02C43-34A5-4B17-A682-B14788591B78}" dt="2025-02-06T07:54:28.268" v="344"/>
        <pc:sldMkLst>
          <pc:docMk/>
          <pc:sldMk cId="2562396846" sldId="362"/>
        </pc:sldMkLst>
      </pc:sldChg>
      <pc:sldChg chg="modSp add mod modTransition">
        <pc:chgData name="Aleksander Waszkielewicz" userId="1acabeda-1014-4438-807e-c8647a66de83" providerId="ADAL" clId="{C3D02C43-34A5-4B17-A682-B14788591B78}" dt="2025-02-06T07:52:42.141" v="307" actId="255"/>
        <pc:sldMkLst>
          <pc:docMk/>
          <pc:sldMk cId="3832845316" sldId="363"/>
        </pc:sldMkLst>
      </pc:sldChg>
      <pc:sldChg chg="modSp mod">
        <pc:chgData name="Aleksander Waszkielewicz" userId="1acabeda-1014-4438-807e-c8647a66de83" providerId="ADAL" clId="{C3D02C43-34A5-4B17-A682-B14788591B78}" dt="2025-02-06T08:45:10.124" v="367" actId="20577"/>
        <pc:sldMkLst>
          <pc:docMk/>
          <pc:sldMk cId="1194600300" sldId="364"/>
        </pc:sldMkLst>
      </pc:sldChg>
      <pc:sldChg chg="modSp add mod modTransition">
        <pc:chgData name="Aleksander Waszkielewicz" userId="1acabeda-1014-4438-807e-c8647a66de83" providerId="ADAL" clId="{C3D02C43-34A5-4B17-A682-B14788591B78}" dt="2025-02-06T09:08:08.507" v="734" actId="255"/>
        <pc:sldMkLst>
          <pc:docMk/>
          <pc:sldMk cId="1736063580" sldId="365"/>
        </pc:sldMkLst>
      </pc:sldChg>
      <pc:sldChg chg="modSp add mod modTransition">
        <pc:chgData name="Aleksander Waszkielewicz" userId="1acabeda-1014-4438-807e-c8647a66de83" providerId="ADAL" clId="{C3D02C43-34A5-4B17-A682-B14788591B78}" dt="2025-02-06T09:59:29.590" v="1605"/>
        <pc:sldMkLst>
          <pc:docMk/>
          <pc:sldMk cId="2458214901" sldId="366"/>
        </pc:sldMkLst>
      </pc:sldChg>
    </pc:docChg>
  </pc:docChgLst>
  <pc:docChgLst>
    <pc:chgData name="Anna Duduś" userId="dbf30ecb-0615-4ffd-a6ea-d218bb23109a" providerId="ADAL" clId="{12ACE541-BA32-426A-9C3D-AB77C6AC8F82}"/>
    <pc:docChg chg="undo redo custSel addSld delSld modSld sldOrd">
      <pc:chgData name="Anna Duduś" userId="dbf30ecb-0615-4ffd-a6ea-d218bb23109a" providerId="ADAL" clId="{12ACE541-BA32-426A-9C3D-AB77C6AC8F82}" dt="2025-02-05T13:30:59.308" v="1986" actId="20577"/>
      <pc:docMkLst>
        <pc:docMk/>
      </pc:docMkLst>
      <pc:sldChg chg="modSp mod">
        <pc:chgData name="Anna Duduś" userId="dbf30ecb-0615-4ffd-a6ea-d218bb23109a" providerId="ADAL" clId="{12ACE541-BA32-426A-9C3D-AB77C6AC8F82}" dt="2025-02-05T13:30:59.308" v="1986" actId="20577"/>
        <pc:sldMkLst>
          <pc:docMk/>
          <pc:sldMk cId="0" sldId="256"/>
        </pc:sldMkLst>
      </pc:sldChg>
      <pc:sldChg chg="del">
        <pc:chgData name="Anna Duduś" userId="dbf30ecb-0615-4ffd-a6ea-d218bb23109a" providerId="ADAL" clId="{12ACE541-BA32-426A-9C3D-AB77C6AC8F82}" dt="2025-02-05T10:25:59.586" v="76" actId="2696"/>
        <pc:sldMkLst>
          <pc:docMk/>
          <pc:sldMk cId="0" sldId="257"/>
        </pc:sldMkLst>
      </pc:sldChg>
      <pc:sldChg chg="del">
        <pc:chgData name="Anna Duduś" userId="dbf30ecb-0615-4ffd-a6ea-d218bb23109a" providerId="ADAL" clId="{12ACE541-BA32-426A-9C3D-AB77C6AC8F82}" dt="2025-02-05T10:30:15.812" v="175" actId="2696"/>
        <pc:sldMkLst>
          <pc:docMk/>
          <pc:sldMk cId="0" sldId="258"/>
        </pc:sldMkLst>
      </pc:sldChg>
      <pc:sldChg chg="modSp mod">
        <pc:chgData name="Anna Duduś" userId="dbf30ecb-0615-4ffd-a6ea-d218bb23109a" providerId="ADAL" clId="{12ACE541-BA32-426A-9C3D-AB77C6AC8F82}" dt="2025-02-05T11:31:54.813" v="980" actId="20577"/>
        <pc:sldMkLst>
          <pc:docMk/>
          <pc:sldMk cId="0" sldId="259"/>
        </pc:sldMkLst>
      </pc:sldChg>
      <pc:sldChg chg="del">
        <pc:chgData name="Anna Duduś" userId="dbf30ecb-0615-4ffd-a6ea-d218bb23109a" providerId="ADAL" clId="{12ACE541-BA32-426A-9C3D-AB77C6AC8F82}" dt="2025-02-05T12:19:42.585" v="1906" actId="2696"/>
        <pc:sldMkLst>
          <pc:docMk/>
          <pc:sldMk cId="0" sldId="260"/>
        </pc:sldMkLst>
      </pc:sldChg>
      <pc:sldChg chg="modSp add mod">
        <pc:chgData name="Anna Duduś" userId="dbf30ecb-0615-4ffd-a6ea-d218bb23109a" providerId="ADAL" clId="{12ACE541-BA32-426A-9C3D-AB77C6AC8F82}" dt="2025-02-05T11:32:10.056" v="984" actId="20577"/>
        <pc:sldMkLst>
          <pc:docMk/>
          <pc:sldMk cId="1618269131" sldId="261"/>
        </pc:sldMkLst>
      </pc:sldChg>
      <pc:sldChg chg="new del">
        <pc:chgData name="Anna Duduś" userId="dbf30ecb-0615-4ffd-a6ea-d218bb23109a" providerId="ADAL" clId="{12ACE541-BA32-426A-9C3D-AB77C6AC8F82}" dt="2025-02-05T10:29:45.087" v="171" actId="2696"/>
        <pc:sldMkLst>
          <pc:docMk/>
          <pc:sldMk cId="3795625603" sldId="261"/>
        </pc:sldMkLst>
      </pc:sldChg>
      <pc:sldChg chg="addSp delSp modSp add del mod">
        <pc:chgData name="Anna Duduś" userId="dbf30ecb-0615-4ffd-a6ea-d218bb23109a" providerId="ADAL" clId="{12ACE541-BA32-426A-9C3D-AB77C6AC8F82}" dt="2025-02-05T10:42:43.989" v="271" actId="2696"/>
        <pc:sldMkLst>
          <pc:docMk/>
          <pc:sldMk cId="2975206207" sldId="262"/>
        </pc:sldMkLst>
      </pc:sldChg>
      <pc:sldChg chg="modSp add del mod">
        <pc:chgData name="Anna Duduś" userId="dbf30ecb-0615-4ffd-a6ea-d218bb23109a" providerId="ADAL" clId="{12ACE541-BA32-426A-9C3D-AB77C6AC8F82}" dt="2025-02-05T10:42:50.491" v="272" actId="2696"/>
        <pc:sldMkLst>
          <pc:docMk/>
          <pc:sldMk cId="2875172681" sldId="263"/>
        </pc:sldMkLst>
      </pc:sldChg>
      <pc:sldChg chg="modSp new mod">
        <pc:chgData name="Anna Duduś" userId="dbf30ecb-0615-4ffd-a6ea-d218bb23109a" providerId="ADAL" clId="{12ACE541-BA32-426A-9C3D-AB77C6AC8F82}" dt="2025-02-05T11:32:18.743" v="988" actId="20577"/>
        <pc:sldMkLst>
          <pc:docMk/>
          <pc:sldMk cId="3391224186" sldId="264"/>
        </pc:sldMkLst>
      </pc:sldChg>
      <pc:sldChg chg="modSp new mod">
        <pc:chgData name="Anna Duduś" userId="dbf30ecb-0615-4ffd-a6ea-d218bb23109a" providerId="ADAL" clId="{12ACE541-BA32-426A-9C3D-AB77C6AC8F82}" dt="2025-02-05T11:32:26.968" v="992" actId="20577"/>
        <pc:sldMkLst>
          <pc:docMk/>
          <pc:sldMk cId="1830123888" sldId="265"/>
        </pc:sldMkLst>
      </pc:sldChg>
      <pc:sldChg chg="modSp new mod">
        <pc:chgData name="Anna Duduś" userId="dbf30ecb-0615-4ffd-a6ea-d218bb23109a" providerId="ADAL" clId="{12ACE541-BA32-426A-9C3D-AB77C6AC8F82}" dt="2025-02-05T11:32:35.407" v="996" actId="20577"/>
        <pc:sldMkLst>
          <pc:docMk/>
          <pc:sldMk cId="520535323" sldId="266"/>
        </pc:sldMkLst>
      </pc:sldChg>
      <pc:sldChg chg="modSp add mod">
        <pc:chgData name="Anna Duduś" userId="dbf30ecb-0615-4ffd-a6ea-d218bb23109a" providerId="ADAL" clId="{12ACE541-BA32-426A-9C3D-AB77C6AC8F82}" dt="2025-02-05T11:32:46.204" v="1000" actId="20577"/>
        <pc:sldMkLst>
          <pc:docMk/>
          <pc:sldMk cId="1685711032" sldId="267"/>
        </pc:sldMkLst>
      </pc:sldChg>
      <pc:sldChg chg="modSp new mod">
        <pc:chgData name="Anna Duduś" userId="dbf30ecb-0615-4ffd-a6ea-d218bb23109a" providerId="ADAL" clId="{12ACE541-BA32-426A-9C3D-AB77C6AC8F82}" dt="2025-02-05T11:32:53.887" v="1004" actId="20577"/>
        <pc:sldMkLst>
          <pc:docMk/>
          <pc:sldMk cId="3415635314" sldId="268"/>
        </pc:sldMkLst>
      </pc:sldChg>
      <pc:sldChg chg="modSp new mod">
        <pc:chgData name="Anna Duduś" userId="dbf30ecb-0615-4ffd-a6ea-d218bb23109a" providerId="ADAL" clId="{12ACE541-BA32-426A-9C3D-AB77C6AC8F82}" dt="2025-02-05T11:33:00.381" v="1008" actId="20577"/>
        <pc:sldMkLst>
          <pc:docMk/>
          <pc:sldMk cId="4136697900" sldId="269"/>
        </pc:sldMkLst>
      </pc:sldChg>
      <pc:sldChg chg="modSp new mod">
        <pc:chgData name="Anna Duduś" userId="dbf30ecb-0615-4ffd-a6ea-d218bb23109a" providerId="ADAL" clId="{12ACE541-BA32-426A-9C3D-AB77C6AC8F82}" dt="2025-02-05T11:33:12.234" v="1014" actId="20577"/>
        <pc:sldMkLst>
          <pc:docMk/>
          <pc:sldMk cId="2428455934" sldId="270"/>
        </pc:sldMkLst>
      </pc:sldChg>
      <pc:sldChg chg="modSp add mod">
        <pc:chgData name="Anna Duduś" userId="dbf30ecb-0615-4ffd-a6ea-d218bb23109a" providerId="ADAL" clId="{12ACE541-BA32-426A-9C3D-AB77C6AC8F82}" dt="2025-02-05T11:33:19.854" v="1017" actId="20577"/>
        <pc:sldMkLst>
          <pc:docMk/>
          <pc:sldMk cId="449102171" sldId="271"/>
        </pc:sldMkLst>
      </pc:sldChg>
      <pc:sldChg chg="modSp add mod">
        <pc:chgData name="Anna Duduś" userId="dbf30ecb-0615-4ffd-a6ea-d218bb23109a" providerId="ADAL" clId="{12ACE541-BA32-426A-9C3D-AB77C6AC8F82}" dt="2025-02-05T11:33:25.787" v="1020" actId="20577"/>
        <pc:sldMkLst>
          <pc:docMk/>
          <pc:sldMk cId="2208502679" sldId="272"/>
        </pc:sldMkLst>
      </pc:sldChg>
      <pc:sldChg chg="modSp add mod">
        <pc:chgData name="Anna Duduś" userId="dbf30ecb-0615-4ffd-a6ea-d218bb23109a" providerId="ADAL" clId="{12ACE541-BA32-426A-9C3D-AB77C6AC8F82}" dt="2025-02-05T11:33:32.466" v="1023" actId="20577"/>
        <pc:sldMkLst>
          <pc:docMk/>
          <pc:sldMk cId="680192806" sldId="273"/>
        </pc:sldMkLst>
      </pc:sldChg>
      <pc:sldChg chg="modSp add del mod">
        <pc:chgData name="Anna Duduś" userId="dbf30ecb-0615-4ffd-a6ea-d218bb23109a" providerId="ADAL" clId="{12ACE541-BA32-426A-9C3D-AB77C6AC8F82}" dt="2025-02-05T11:22:33.094" v="753" actId="2696"/>
        <pc:sldMkLst>
          <pc:docMk/>
          <pc:sldMk cId="3472992636" sldId="274"/>
        </pc:sldMkLst>
      </pc:sldChg>
      <pc:sldChg chg="modSp add mod">
        <pc:chgData name="Anna Duduś" userId="dbf30ecb-0615-4ffd-a6ea-d218bb23109a" providerId="ADAL" clId="{12ACE541-BA32-426A-9C3D-AB77C6AC8F82}" dt="2025-02-05T11:33:39.035" v="1026" actId="20577"/>
        <pc:sldMkLst>
          <pc:docMk/>
          <pc:sldMk cId="22744928" sldId="275"/>
        </pc:sldMkLst>
      </pc:sldChg>
      <pc:sldChg chg="modSp add mod ord">
        <pc:chgData name="Anna Duduś" userId="dbf30ecb-0615-4ffd-a6ea-d218bb23109a" providerId="ADAL" clId="{12ACE541-BA32-426A-9C3D-AB77C6AC8F82}" dt="2025-02-05T11:34:05.604" v="1034" actId="20577"/>
        <pc:sldMkLst>
          <pc:docMk/>
          <pc:sldMk cId="3363097005" sldId="276"/>
        </pc:sldMkLst>
      </pc:sldChg>
      <pc:sldChg chg="modSp add mod ord">
        <pc:chgData name="Anna Duduś" userId="dbf30ecb-0615-4ffd-a6ea-d218bb23109a" providerId="ADAL" clId="{12ACE541-BA32-426A-9C3D-AB77C6AC8F82}" dt="2025-02-05T11:34:09.222" v="1035" actId="20577"/>
        <pc:sldMkLst>
          <pc:docMk/>
          <pc:sldMk cId="2576574922" sldId="277"/>
        </pc:sldMkLst>
      </pc:sldChg>
      <pc:sldChg chg="modSp add mod">
        <pc:chgData name="Anna Duduś" userId="dbf30ecb-0615-4ffd-a6ea-d218bb23109a" providerId="ADAL" clId="{12ACE541-BA32-426A-9C3D-AB77C6AC8F82}" dt="2025-02-05T11:33:55.960" v="1033" actId="20577"/>
        <pc:sldMkLst>
          <pc:docMk/>
          <pc:sldMk cId="648532899" sldId="278"/>
        </pc:sldMkLst>
      </pc:sldChg>
      <pc:sldChg chg="modSp add mod">
        <pc:chgData name="Anna Duduś" userId="dbf30ecb-0615-4ffd-a6ea-d218bb23109a" providerId="ADAL" clId="{12ACE541-BA32-426A-9C3D-AB77C6AC8F82}" dt="2025-02-05T11:34:20.130" v="1038" actId="20577"/>
        <pc:sldMkLst>
          <pc:docMk/>
          <pc:sldMk cId="1862579949" sldId="279"/>
        </pc:sldMkLst>
      </pc:sldChg>
      <pc:sldChg chg="modSp add mod">
        <pc:chgData name="Anna Duduś" userId="dbf30ecb-0615-4ffd-a6ea-d218bb23109a" providerId="ADAL" clId="{12ACE541-BA32-426A-9C3D-AB77C6AC8F82}" dt="2025-02-05T11:34:28.962" v="1043" actId="20577"/>
        <pc:sldMkLst>
          <pc:docMk/>
          <pc:sldMk cId="3131464818" sldId="280"/>
        </pc:sldMkLst>
      </pc:sldChg>
      <pc:sldChg chg="modSp add mod ord">
        <pc:chgData name="Anna Duduś" userId="dbf30ecb-0615-4ffd-a6ea-d218bb23109a" providerId="ADAL" clId="{12ACE541-BA32-426A-9C3D-AB77C6AC8F82}" dt="2025-02-05T11:34:36.763" v="1046" actId="20577"/>
        <pc:sldMkLst>
          <pc:docMk/>
          <pc:sldMk cId="3843168571" sldId="281"/>
        </pc:sldMkLst>
      </pc:sldChg>
      <pc:sldChg chg="modSp add mod">
        <pc:chgData name="Anna Duduś" userId="dbf30ecb-0615-4ffd-a6ea-d218bb23109a" providerId="ADAL" clId="{12ACE541-BA32-426A-9C3D-AB77C6AC8F82}" dt="2025-02-05T11:34:45.006" v="1051" actId="20577"/>
        <pc:sldMkLst>
          <pc:docMk/>
          <pc:sldMk cId="2889661595" sldId="282"/>
        </pc:sldMkLst>
      </pc:sldChg>
      <pc:sldChg chg="modSp add mod ord">
        <pc:chgData name="Anna Duduś" userId="dbf30ecb-0615-4ffd-a6ea-d218bb23109a" providerId="ADAL" clId="{12ACE541-BA32-426A-9C3D-AB77C6AC8F82}" dt="2025-02-05T11:41:56.061" v="1176" actId="20577"/>
        <pc:sldMkLst>
          <pc:docMk/>
          <pc:sldMk cId="1887302358" sldId="283"/>
        </pc:sldMkLst>
      </pc:sldChg>
      <pc:sldChg chg="modSp add mod">
        <pc:chgData name="Anna Duduś" userId="dbf30ecb-0615-4ffd-a6ea-d218bb23109a" providerId="ADAL" clId="{12ACE541-BA32-426A-9C3D-AB77C6AC8F82}" dt="2025-02-05T11:41:51.664" v="1175" actId="20577"/>
        <pc:sldMkLst>
          <pc:docMk/>
          <pc:sldMk cId="740449905" sldId="284"/>
        </pc:sldMkLst>
      </pc:sldChg>
      <pc:sldChg chg="modSp add mod ord">
        <pc:chgData name="Anna Duduś" userId="dbf30ecb-0615-4ffd-a6ea-d218bb23109a" providerId="ADAL" clId="{12ACE541-BA32-426A-9C3D-AB77C6AC8F82}" dt="2025-02-05T11:46:23.907" v="1254" actId="20577"/>
        <pc:sldMkLst>
          <pc:docMk/>
          <pc:sldMk cId="1694171561" sldId="285"/>
        </pc:sldMkLst>
      </pc:sldChg>
      <pc:sldChg chg="modSp add mod">
        <pc:chgData name="Anna Duduś" userId="dbf30ecb-0615-4ffd-a6ea-d218bb23109a" providerId="ADAL" clId="{12ACE541-BA32-426A-9C3D-AB77C6AC8F82}" dt="2025-02-05T11:46:33.712" v="1257" actId="20577"/>
        <pc:sldMkLst>
          <pc:docMk/>
          <pc:sldMk cId="3973226124" sldId="286"/>
        </pc:sldMkLst>
      </pc:sldChg>
      <pc:sldChg chg="modSp add mod">
        <pc:chgData name="Anna Duduś" userId="dbf30ecb-0615-4ffd-a6ea-d218bb23109a" providerId="ADAL" clId="{12ACE541-BA32-426A-9C3D-AB77C6AC8F82}" dt="2025-02-05T11:46:41.999" v="1261" actId="20577"/>
        <pc:sldMkLst>
          <pc:docMk/>
          <pc:sldMk cId="1192676419" sldId="287"/>
        </pc:sldMkLst>
      </pc:sldChg>
      <pc:sldChg chg="modSp add mod ord">
        <pc:chgData name="Anna Duduś" userId="dbf30ecb-0615-4ffd-a6ea-d218bb23109a" providerId="ADAL" clId="{12ACE541-BA32-426A-9C3D-AB77C6AC8F82}" dt="2025-02-05T11:54:22.577" v="1423" actId="20577"/>
        <pc:sldMkLst>
          <pc:docMk/>
          <pc:sldMk cId="1351532817" sldId="288"/>
        </pc:sldMkLst>
      </pc:sldChg>
      <pc:sldChg chg="modSp add mod">
        <pc:chgData name="Anna Duduś" userId="dbf30ecb-0615-4ffd-a6ea-d218bb23109a" providerId="ADAL" clId="{12ACE541-BA32-426A-9C3D-AB77C6AC8F82}" dt="2025-02-05T11:54:25.214" v="1424" actId="20577"/>
        <pc:sldMkLst>
          <pc:docMk/>
          <pc:sldMk cId="3017341232" sldId="289"/>
        </pc:sldMkLst>
      </pc:sldChg>
      <pc:sldChg chg="modSp add mod">
        <pc:chgData name="Anna Duduś" userId="dbf30ecb-0615-4ffd-a6ea-d218bb23109a" providerId="ADAL" clId="{12ACE541-BA32-426A-9C3D-AB77C6AC8F82}" dt="2025-02-05T11:54:27.575" v="1425" actId="20577"/>
        <pc:sldMkLst>
          <pc:docMk/>
          <pc:sldMk cId="903168394" sldId="290"/>
        </pc:sldMkLst>
      </pc:sldChg>
      <pc:sldChg chg="modSp add mod ord">
        <pc:chgData name="Anna Duduś" userId="dbf30ecb-0615-4ffd-a6ea-d218bb23109a" providerId="ADAL" clId="{12ACE541-BA32-426A-9C3D-AB77C6AC8F82}" dt="2025-02-05T11:54:29.762" v="1426" actId="20577"/>
        <pc:sldMkLst>
          <pc:docMk/>
          <pc:sldMk cId="1381721921" sldId="291"/>
        </pc:sldMkLst>
      </pc:sldChg>
      <pc:sldChg chg="modSp add del mod">
        <pc:chgData name="Anna Duduś" userId="dbf30ecb-0615-4ffd-a6ea-d218bb23109a" providerId="ADAL" clId="{12ACE541-BA32-426A-9C3D-AB77C6AC8F82}" dt="2025-02-05T11:51:35.259" v="1350" actId="2890"/>
        <pc:sldMkLst>
          <pc:docMk/>
          <pc:sldMk cId="2019933570" sldId="291"/>
        </pc:sldMkLst>
      </pc:sldChg>
      <pc:sldChg chg="modSp add mod ord">
        <pc:chgData name="Anna Duduś" userId="dbf30ecb-0615-4ffd-a6ea-d218bb23109a" providerId="ADAL" clId="{12ACE541-BA32-426A-9C3D-AB77C6AC8F82}" dt="2025-02-05T12:03:25.721" v="1602" actId="20577"/>
        <pc:sldMkLst>
          <pc:docMk/>
          <pc:sldMk cId="3672429662" sldId="292"/>
        </pc:sldMkLst>
      </pc:sldChg>
      <pc:sldChg chg="modSp add mod">
        <pc:chgData name="Anna Duduś" userId="dbf30ecb-0615-4ffd-a6ea-d218bb23109a" providerId="ADAL" clId="{12ACE541-BA32-426A-9C3D-AB77C6AC8F82}" dt="2025-02-05T12:03:21.601" v="1601" actId="20577"/>
        <pc:sldMkLst>
          <pc:docMk/>
          <pc:sldMk cId="201264012" sldId="293"/>
        </pc:sldMkLst>
      </pc:sldChg>
      <pc:sldChg chg="modSp add mod">
        <pc:chgData name="Anna Duduś" userId="dbf30ecb-0615-4ffd-a6ea-d218bb23109a" providerId="ADAL" clId="{12ACE541-BA32-426A-9C3D-AB77C6AC8F82}" dt="2025-02-05T12:03:17.280" v="1599" actId="20577"/>
        <pc:sldMkLst>
          <pc:docMk/>
          <pc:sldMk cId="1826679399" sldId="294"/>
        </pc:sldMkLst>
      </pc:sldChg>
      <pc:sldChg chg="modSp add mod">
        <pc:chgData name="Anna Duduś" userId="dbf30ecb-0615-4ffd-a6ea-d218bb23109a" providerId="ADAL" clId="{12ACE541-BA32-426A-9C3D-AB77C6AC8F82}" dt="2025-02-05T12:03:13.886" v="1597" actId="20577"/>
        <pc:sldMkLst>
          <pc:docMk/>
          <pc:sldMk cId="3556018068" sldId="295"/>
        </pc:sldMkLst>
      </pc:sldChg>
      <pc:sldChg chg="modSp add mod">
        <pc:chgData name="Anna Duduś" userId="dbf30ecb-0615-4ffd-a6ea-d218bb23109a" providerId="ADAL" clId="{12ACE541-BA32-426A-9C3D-AB77C6AC8F82}" dt="2025-02-05T12:03:09.636" v="1596" actId="20577"/>
        <pc:sldMkLst>
          <pc:docMk/>
          <pc:sldMk cId="2371997764" sldId="296"/>
        </pc:sldMkLst>
      </pc:sldChg>
      <pc:sldChg chg="modSp new mod">
        <pc:chgData name="Anna Duduś" userId="dbf30ecb-0615-4ffd-a6ea-d218bb23109a" providerId="ADAL" clId="{12ACE541-BA32-426A-9C3D-AB77C6AC8F82}" dt="2025-02-05T12:03:04.506" v="1594" actId="20577"/>
        <pc:sldMkLst>
          <pc:docMk/>
          <pc:sldMk cId="228351793" sldId="297"/>
        </pc:sldMkLst>
      </pc:sldChg>
      <pc:sldChg chg="modSp add mod ord">
        <pc:chgData name="Anna Duduś" userId="dbf30ecb-0615-4ffd-a6ea-d218bb23109a" providerId="ADAL" clId="{12ACE541-BA32-426A-9C3D-AB77C6AC8F82}" dt="2025-02-05T12:18:43.270" v="1902" actId="20577"/>
        <pc:sldMkLst>
          <pc:docMk/>
          <pc:sldMk cId="5299517" sldId="298"/>
        </pc:sldMkLst>
      </pc:sldChg>
      <pc:sldChg chg="modSp add mod">
        <pc:chgData name="Anna Duduś" userId="dbf30ecb-0615-4ffd-a6ea-d218bb23109a" providerId="ADAL" clId="{12ACE541-BA32-426A-9C3D-AB77C6AC8F82}" dt="2025-02-05T12:18:39.534" v="1901" actId="20577"/>
        <pc:sldMkLst>
          <pc:docMk/>
          <pc:sldMk cId="3302794376" sldId="299"/>
        </pc:sldMkLst>
      </pc:sldChg>
      <pc:sldChg chg="modSp add mod ord">
        <pc:chgData name="Anna Duduś" userId="dbf30ecb-0615-4ffd-a6ea-d218bb23109a" providerId="ADAL" clId="{12ACE541-BA32-426A-9C3D-AB77C6AC8F82}" dt="2025-02-05T12:18:36.433" v="1900" actId="20577"/>
        <pc:sldMkLst>
          <pc:docMk/>
          <pc:sldMk cId="2575288385" sldId="300"/>
        </pc:sldMkLst>
      </pc:sldChg>
      <pc:sldChg chg="modSp add mod">
        <pc:chgData name="Anna Duduś" userId="dbf30ecb-0615-4ffd-a6ea-d218bb23109a" providerId="ADAL" clId="{12ACE541-BA32-426A-9C3D-AB77C6AC8F82}" dt="2025-02-05T12:18:33.454" v="1899" actId="20577"/>
        <pc:sldMkLst>
          <pc:docMk/>
          <pc:sldMk cId="391673612" sldId="301"/>
        </pc:sldMkLst>
      </pc:sldChg>
      <pc:sldChg chg="modSp add mod">
        <pc:chgData name="Anna Duduś" userId="dbf30ecb-0615-4ffd-a6ea-d218bb23109a" providerId="ADAL" clId="{12ACE541-BA32-426A-9C3D-AB77C6AC8F82}" dt="2025-02-05T12:18:31.069" v="1898" actId="20577"/>
        <pc:sldMkLst>
          <pc:docMk/>
          <pc:sldMk cId="4162042381" sldId="302"/>
        </pc:sldMkLst>
      </pc:sldChg>
      <pc:sldChg chg="modSp add mod">
        <pc:chgData name="Anna Duduś" userId="dbf30ecb-0615-4ffd-a6ea-d218bb23109a" providerId="ADAL" clId="{12ACE541-BA32-426A-9C3D-AB77C6AC8F82}" dt="2025-02-05T12:18:25.866" v="1896" actId="20577"/>
        <pc:sldMkLst>
          <pc:docMk/>
          <pc:sldMk cId="4074167884" sldId="303"/>
        </pc:sldMkLst>
      </pc:sldChg>
      <pc:sldChg chg="modSp add mod">
        <pc:chgData name="Anna Duduś" userId="dbf30ecb-0615-4ffd-a6ea-d218bb23109a" providerId="ADAL" clId="{12ACE541-BA32-426A-9C3D-AB77C6AC8F82}" dt="2025-02-05T12:18:23.088" v="1895" actId="20577"/>
        <pc:sldMkLst>
          <pc:docMk/>
          <pc:sldMk cId="217276010" sldId="304"/>
        </pc:sldMkLst>
      </pc:sldChg>
      <pc:sldChg chg="modSp add mod">
        <pc:chgData name="Anna Duduś" userId="dbf30ecb-0615-4ffd-a6ea-d218bb23109a" providerId="ADAL" clId="{12ACE541-BA32-426A-9C3D-AB77C6AC8F82}" dt="2025-02-05T12:18:12.524" v="1894" actId="20577"/>
        <pc:sldMkLst>
          <pc:docMk/>
          <pc:sldMk cId="3630939244" sldId="305"/>
        </pc:sldMkLst>
      </pc:sldChg>
      <pc:sldChg chg="modSp add mod ord">
        <pc:chgData name="Anna Duduś" userId="dbf30ecb-0615-4ffd-a6ea-d218bb23109a" providerId="ADAL" clId="{12ACE541-BA32-426A-9C3D-AB77C6AC8F82}" dt="2025-02-05T12:21:39.148" v="1958" actId="20577"/>
        <pc:sldMkLst>
          <pc:docMk/>
          <pc:sldMk cId="142199622" sldId="306"/>
        </pc:sldMkLst>
      </pc:sldChg>
      <pc:sldChg chg="modSp add mod ord">
        <pc:chgData name="Anna Duduś" userId="dbf30ecb-0615-4ffd-a6ea-d218bb23109a" providerId="ADAL" clId="{12ACE541-BA32-426A-9C3D-AB77C6AC8F82}" dt="2025-02-05T12:21:35.967" v="1956" actId="20577"/>
        <pc:sldMkLst>
          <pc:docMk/>
          <pc:sldMk cId="3201477987" sldId="307"/>
        </pc:sldMkLst>
      </pc:sldChg>
      <pc:sldMasterChg chg="delSldLayout">
        <pc:chgData name="Anna Duduś" userId="dbf30ecb-0615-4ffd-a6ea-d218bb23109a" providerId="ADAL" clId="{12ACE541-BA32-426A-9C3D-AB77C6AC8F82}" dt="2025-02-05T10:30:15.812" v="175" actId="2696"/>
        <pc:sldMasterMkLst>
          <pc:docMk/>
          <pc:sldMasterMk cId="0" sldId="2147483648"/>
        </pc:sldMasterMkLst>
        <pc:sldLayoutChg chg="del">
          <pc:chgData name="Anna Duduś" userId="dbf30ecb-0615-4ffd-a6ea-d218bb23109a" providerId="ADAL" clId="{12ACE541-BA32-426A-9C3D-AB77C6AC8F82}" dt="2025-02-05T10:30:15.812" v="175" actId="2696"/>
          <pc:sldLayoutMkLst>
            <pc:docMk/>
            <pc:sldMasterMk cId="0" sldId="2147483648"/>
            <pc:sldLayoutMk cId="0" sldId="2147483651"/>
          </pc:sldLayoutMkLst>
        </pc:sldLayoutChg>
      </pc:sldMasterChg>
    </pc:docChg>
  </pc:docChgLst>
  <pc:docChgLst>
    <pc:chgData name="Małgorzata Maciantowicz" userId="S::malgorzata.maciantowicz@fronia.org.pl::26ebc7e2-e1dc-42a9-819c-5e7095a39a81" providerId="AD" clId="Web-{2CF87ABD-F401-032C-B8B2-272BF8F62C9D}"/>
    <pc:docChg chg="addSld delSld modSld sldOrd">
      <pc:chgData name="Małgorzata Maciantowicz" userId="S::malgorzata.maciantowicz@fronia.org.pl::26ebc7e2-e1dc-42a9-819c-5e7095a39a81" providerId="AD" clId="Web-{2CF87ABD-F401-032C-B8B2-272BF8F62C9D}" dt="2025-02-05T16:12:19.401" v="480" actId="20577"/>
      <pc:docMkLst>
        <pc:docMk/>
      </pc:docMkLst>
      <pc:sldChg chg="addSp delSp modSp">
        <pc:chgData name="Małgorzata Maciantowicz" userId="S::malgorzata.maciantowicz@fronia.org.pl::26ebc7e2-e1dc-42a9-819c-5e7095a39a81" providerId="AD" clId="Web-{2CF87ABD-F401-032C-B8B2-272BF8F62C9D}" dt="2025-02-05T16:07:42.344" v="452" actId="20577"/>
        <pc:sldMkLst>
          <pc:docMk/>
          <pc:sldMk cId="0" sldId="259"/>
        </pc:sldMkLst>
      </pc:sldChg>
      <pc:sldChg chg="modSp">
        <pc:chgData name="Małgorzata Maciantowicz" userId="S::malgorzata.maciantowicz@fronia.org.pl::26ebc7e2-e1dc-42a9-819c-5e7095a39a81" providerId="AD" clId="Web-{2CF87ABD-F401-032C-B8B2-272BF8F62C9D}" dt="2025-02-05T16:08:06.954" v="453" actId="20577"/>
        <pc:sldMkLst>
          <pc:docMk/>
          <pc:sldMk cId="1618269131" sldId="261"/>
        </pc:sldMkLst>
      </pc:sldChg>
      <pc:sldChg chg="modSp">
        <pc:chgData name="Małgorzata Maciantowicz" userId="S::malgorzata.maciantowicz@fronia.org.pl::26ebc7e2-e1dc-42a9-819c-5e7095a39a81" providerId="AD" clId="Web-{2CF87ABD-F401-032C-B8B2-272BF8F62C9D}" dt="2025-02-05T16:08:29.846" v="455" actId="20577"/>
        <pc:sldMkLst>
          <pc:docMk/>
          <pc:sldMk cId="3391224186" sldId="264"/>
        </pc:sldMkLst>
      </pc:sldChg>
      <pc:sldChg chg="modSp">
        <pc:chgData name="Małgorzata Maciantowicz" userId="S::malgorzata.maciantowicz@fronia.org.pl::26ebc7e2-e1dc-42a9-819c-5e7095a39a81" providerId="AD" clId="Web-{2CF87ABD-F401-032C-B8B2-272BF8F62C9D}" dt="2025-02-05T16:09:27.820" v="459" actId="20577"/>
        <pc:sldMkLst>
          <pc:docMk/>
          <pc:sldMk cId="1830123888" sldId="265"/>
        </pc:sldMkLst>
      </pc:sldChg>
      <pc:sldChg chg="modSp del">
        <pc:chgData name="Małgorzata Maciantowicz" userId="S::malgorzata.maciantowicz@fronia.org.pl::26ebc7e2-e1dc-42a9-819c-5e7095a39a81" providerId="AD" clId="Web-{2CF87ABD-F401-032C-B8B2-272BF8F62C9D}" dt="2025-02-05T15:59:16.137" v="356"/>
        <pc:sldMkLst>
          <pc:docMk/>
          <pc:sldMk cId="520535323" sldId="266"/>
        </pc:sldMkLst>
      </pc:sldChg>
      <pc:sldChg chg="modSp">
        <pc:chgData name="Małgorzata Maciantowicz" userId="S::malgorzata.maciantowicz@fronia.org.pl::26ebc7e2-e1dc-42a9-819c-5e7095a39a81" providerId="AD" clId="Web-{2CF87ABD-F401-032C-B8B2-272BF8F62C9D}" dt="2025-02-05T16:09:36.646" v="462" actId="20577"/>
        <pc:sldMkLst>
          <pc:docMk/>
          <pc:sldMk cId="1685711032" sldId="267"/>
        </pc:sldMkLst>
      </pc:sldChg>
      <pc:sldChg chg="del">
        <pc:chgData name="Małgorzata Maciantowicz" userId="S::malgorzata.maciantowicz@fronia.org.pl::26ebc7e2-e1dc-42a9-819c-5e7095a39a81" providerId="AD" clId="Web-{2CF87ABD-F401-032C-B8B2-272BF8F62C9D}" dt="2025-02-05T16:00:54.516" v="374"/>
        <pc:sldMkLst>
          <pc:docMk/>
          <pc:sldMk cId="3415635314" sldId="268"/>
        </pc:sldMkLst>
      </pc:sldChg>
      <pc:sldChg chg="modSp">
        <pc:chgData name="Małgorzata Maciantowicz" userId="S::malgorzata.maciantowicz@fronia.org.pl::26ebc7e2-e1dc-42a9-819c-5e7095a39a81" providerId="AD" clId="Web-{2CF87ABD-F401-032C-B8B2-272BF8F62C9D}" dt="2025-02-05T16:09:43.270" v="464" actId="20577"/>
        <pc:sldMkLst>
          <pc:docMk/>
          <pc:sldMk cId="4136697900" sldId="269"/>
        </pc:sldMkLst>
      </pc:sldChg>
      <pc:sldChg chg="modSp">
        <pc:chgData name="Małgorzata Maciantowicz" userId="S::malgorzata.maciantowicz@fronia.org.pl::26ebc7e2-e1dc-42a9-819c-5e7095a39a81" providerId="AD" clId="Web-{2CF87ABD-F401-032C-B8B2-272BF8F62C9D}" dt="2025-02-05T16:09:52.099" v="467" actId="20577"/>
        <pc:sldMkLst>
          <pc:docMk/>
          <pc:sldMk cId="2428455934" sldId="270"/>
        </pc:sldMkLst>
      </pc:sldChg>
      <pc:sldChg chg="modSp">
        <pc:chgData name="Małgorzata Maciantowicz" userId="S::malgorzata.maciantowicz@fronia.org.pl::26ebc7e2-e1dc-42a9-819c-5e7095a39a81" providerId="AD" clId="Web-{2CF87ABD-F401-032C-B8B2-272BF8F62C9D}" dt="2025-02-05T16:09:59.130" v="469" actId="20577"/>
        <pc:sldMkLst>
          <pc:docMk/>
          <pc:sldMk cId="449102171" sldId="271"/>
        </pc:sldMkLst>
      </pc:sldChg>
      <pc:sldChg chg="modSp">
        <pc:chgData name="Małgorzata Maciantowicz" userId="S::malgorzata.maciantowicz@fronia.org.pl::26ebc7e2-e1dc-42a9-819c-5e7095a39a81" providerId="AD" clId="Web-{2CF87ABD-F401-032C-B8B2-272BF8F62C9D}" dt="2025-02-05T16:10:08.740" v="473" actId="20577"/>
        <pc:sldMkLst>
          <pc:docMk/>
          <pc:sldMk cId="2208502679" sldId="272"/>
        </pc:sldMkLst>
      </pc:sldChg>
      <pc:sldChg chg="modSp">
        <pc:chgData name="Małgorzata Maciantowicz" userId="S::malgorzata.maciantowicz@fronia.org.pl::26ebc7e2-e1dc-42a9-819c-5e7095a39a81" providerId="AD" clId="Web-{2CF87ABD-F401-032C-B8B2-272BF8F62C9D}" dt="2025-02-05T16:10:16.115" v="476" actId="20577"/>
        <pc:sldMkLst>
          <pc:docMk/>
          <pc:sldMk cId="680192806" sldId="273"/>
        </pc:sldMkLst>
      </pc:sldChg>
      <pc:sldChg chg="modSp">
        <pc:chgData name="Małgorzata Maciantowicz" userId="S::malgorzata.maciantowicz@fronia.org.pl::26ebc7e2-e1dc-42a9-819c-5e7095a39a81" providerId="AD" clId="Web-{2CF87ABD-F401-032C-B8B2-272BF8F62C9D}" dt="2025-02-05T16:12:19.401" v="480" actId="20577"/>
        <pc:sldMkLst>
          <pc:docMk/>
          <pc:sldMk cId="22744928" sldId="275"/>
        </pc:sldMkLst>
      </pc:sldChg>
      <pc:sldChg chg="modSp del">
        <pc:chgData name="Małgorzata Maciantowicz" userId="S::malgorzata.maciantowicz@fronia.org.pl::26ebc7e2-e1dc-42a9-819c-5e7095a39a81" providerId="AD" clId="Web-{2CF87ABD-F401-032C-B8B2-272BF8F62C9D}" dt="2025-02-05T16:06:33.029" v="435"/>
        <pc:sldMkLst>
          <pc:docMk/>
          <pc:sldMk cId="3363097005" sldId="276"/>
        </pc:sldMkLst>
      </pc:sldChg>
      <pc:sldChg chg="modSp">
        <pc:chgData name="Małgorzata Maciantowicz" userId="S::malgorzata.maciantowicz@fronia.org.pl::26ebc7e2-e1dc-42a9-819c-5e7095a39a81" providerId="AD" clId="Web-{2CF87ABD-F401-032C-B8B2-272BF8F62C9D}" dt="2025-02-05T16:06:59.530" v="451" actId="20577"/>
        <pc:sldMkLst>
          <pc:docMk/>
          <pc:sldMk cId="2576574922" sldId="277"/>
        </pc:sldMkLst>
      </pc:sldChg>
      <pc:sldChg chg="modSp add ord replId">
        <pc:chgData name="Małgorzata Maciantowicz" userId="S::malgorzata.maciantowicz@fronia.org.pl::26ebc7e2-e1dc-42a9-819c-5e7095a39a81" providerId="AD" clId="Web-{2CF87ABD-F401-032C-B8B2-272BF8F62C9D}" dt="2025-02-05T16:09:19.973" v="457" actId="20577"/>
        <pc:sldMkLst>
          <pc:docMk/>
          <pc:sldMk cId="348542262" sldId="308"/>
        </pc:sldMkLst>
      </pc:sldChg>
    </pc:docChg>
  </pc:docChgLst>
  <pc:docChgLst>
    <pc:chgData name="Aleksander Waszkielewicz" userId="S::aleksander.waszkielewicz@fronia.org.pl::1acabeda-1014-4438-807e-c8647a66de83" providerId="AD" clId="Web-{4F79684C-8A1E-A79C-2BA0-4474B9F61FEB}"/>
    <pc:docChg chg="modSld">
      <pc:chgData name="Aleksander Waszkielewicz" userId="S::aleksander.waszkielewicz@fronia.org.pl::1acabeda-1014-4438-807e-c8647a66de83" providerId="AD" clId="Web-{4F79684C-8A1E-A79C-2BA0-4474B9F61FEB}" dt="2025-02-06T15:54:25.656" v="50" actId="20577"/>
      <pc:docMkLst>
        <pc:docMk/>
      </pc:docMkLst>
      <pc:sldChg chg="modSp">
        <pc:chgData name="Aleksander Waszkielewicz" userId="S::aleksander.waszkielewicz@fronia.org.pl::1acabeda-1014-4438-807e-c8647a66de83" providerId="AD" clId="Web-{4F79684C-8A1E-A79C-2BA0-4474B9F61FEB}" dt="2025-02-06T15:54:25.656" v="50" actId="20577"/>
        <pc:sldMkLst>
          <pc:docMk/>
          <pc:sldMk cId="0" sldId="256"/>
        </pc:sldMkLst>
      </pc:sldChg>
      <pc:sldChg chg="modSp">
        <pc:chgData name="Aleksander Waszkielewicz" userId="S::aleksander.waszkielewicz@fronia.org.pl::1acabeda-1014-4438-807e-c8647a66de83" providerId="AD" clId="Web-{4F79684C-8A1E-A79C-2BA0-4474B9F61FEB}" dt="2025-02-06T15:53:49.139" v="32" actId="20577"/>
        <pc:sldMkLst>
          <pc:docMk/>
          <pc:sldMk cId="0" sldId="258"/>
        </pc:sldMkLst>
      </pc:sldChg>
      <pc:sldChg chg="modSp">
        <pc:chgData name="Aleksander Waszkielewicz" userId="S::aleksander.waszkielewicz@fronia.org.pl::1acabeda-1014-4438-807e-c8647a66de83" providerId="AD" clId="Web-{4F79684C-8A1E-A79C-2BA0-4474B9F61FEB}" dt="2025-02-06T15:52:18.745" v="26" actId="20577"/>
        <pc:sldMkLst>
          <pc:docMk/>
          <pc:sldMk cId="167767549" sldId="316"/>
        </pc:sldMkLst>
      </pc:sldChg>
      <pc:sldChg chg="modSp">
        <pc:chgData name="Aleksander Waszkielewicz" userId="S::aleksander.waszkielewicz@fronia.org.pl::1acabeda-1014-4438-807e-c8647a66de83" providerId="AD" clId="Web-{4F79684C-8A1E-A79C-2BA0-4474B9F61FEB}" dt="2025-02-06T15:52:48.777" v="29"/>
        <pc:sldMkLst>
          <pc:docMk/>
          <pc:sldMk cId="1528346716" sldId="33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621697" y="0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l-PL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g20900c41273_0_10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6" name="Google Shape;826;g20900c41273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>
          <a:extLst>
            <a:ext uri="{FF2B5EF4-FFF2-40B4-BE49-F238E27FC236}">
              <a16:creationId xmlns:a16="http://schemas.microsoft.com/office/drawing/2014/main" id="{17050F81-A19A-45ED-A336-C8394C6E4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g20900c41273_0_104:notes">
            <a:extLst>
              <a:ext uri="{FF2B5EF4-FFF2-40B4-BE49-F238E27FC236}">
                <a16:creationId xmlns:a16="http://schemas.microsoft.com/office/drawing/2014/main" id="{54D4C4E6-6573-0F3D-8D78-CEED7E9D143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6" name="Google Shape;826;g20900c41273_0_104:notes">
            <a:extLst>
              <a:ext uri="{FF2B5EF4-FFF2-40B4-BE49-F238E27FC236}">
                <a16:creationId xmlns:a16="http://schemas.microsoft.com/office/drawing/2014/main" id="{F9891EFB-E38B-75A9-CF28-F0479A016D1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730376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>
          <a:extLst>
            <a:ext uri="{FF2B5EF4-FFF2-40B4-BE49-F238E27FC236}">
              <a16:creationId xmlns:a16="http://schemas.microsoft.com/office/drawing/2014/main" id="{CB746F09-FF34-D074-4C5F-92EA79121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g20900c41273_0_104:notes">
            <a:extLst>
              <a:ext uri="{FF2B5EF4-FFF2-40B4-BE49-F238E27FC236}">
                <a16:creationId xmlns:a16="http://schemas.microsoft.com/office/drawing/2014/main" id="{CCCBFDA0-A22D-9006-8DF3-C7D1FAA8DD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6" name="Google Shape;826;g20900c41273_0_104:notes">
            <a:extLst>
              <a:ext uri="{FF2B5EF4-FFF2-40B4-BE49-F238E27FC236}">
                <a16:creationId xmlns:a16="http://schemas.microsoft.com/office/drawing/2014/main" id="{2E8F1E66-FEE8-DF32-067C-FF8A7F171B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653113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>
          <a:extLst>
            <a:ext uri="{FF2B5EF4-FFF2-40B4-BE49-F238E27FC236}">
              <a16:creationId xmlns:a16="http://schemas.microsoft.com/office/drawing/2014/main" id="{2B8A4CF6-493A-4F0B-DE95-DDCB23CC5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g20900c41273_0_104:notes">
            <a:extLst>
              <a:ext uri="{FF2B5EF4-FFF2-40B4-BE49-F238E27FC236}">
                <a16:creationId xmlns:a16="http://schemas.microsoft.com/office/drawing/2014/main" id="{719E196B-E24E-3F98-C2ED-9BF9D447A2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6" name="Google Shape;826;g20900c41273_0_104:notes">
            <a:extLst>
              <a:ext uri="{FF2B5EF4-FFF2-40B4-BE49-F238E27FC236}">
                <a16:creationId xmlns:a16="http://schemas.microsoft.com/office/drawing/2014/main" id="{1FFC8464-5D61-2BC5-398E-22E24963CC3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664764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>
          <a:extLst>
            <a:ext uri="{FF2B5EF4-FFF2-40B4-BE49-F238E27FC236}">
              <a16:creationId xmlns:a16="http://schemas.microsoft.com/office/drawing/2014/main" id="{69E4395A-6695-EF0F-4F3B-D5C149D35A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g20900c41273_0_104:notes">
            <a:extLst>
              <a:ext uri="{FF2B5EF4-FFF2-40B4-BE49-F238E27FC236}">
                <a16:creationId xmlns:a16="http://schemas.microsoft.com/office/drawing/2014/main" id="{B55DD4AC-B537-3A61-9B10-DF989509DE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6" name="Google Shape;826;g20900c41273_0_104:notes">
            <a:extLst>
              <a:ext uri="{FF2B5EF4-FFF2-40B4-BE49-F238E27FC236}">
                <a16:creationId xmlns:a16="http://schemas.microsoft.com/office/drawing/2014/main" id="{9F3A9072-EC71-B765-82D9-C945C2F9A8D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35228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>
          <a:extLst>
            <a:ext uri="{FF2B5EF4-FFF2-40B4-BE49-F238E27FC236}">
              <a16:creationId xmlns:a16="http://schemas.microsoft.com/office/drawing/2014/main" id="{FC0B6340-1FAA-D4F4-4ABB-F316BE6C0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g20900c41273_0_104:notes">
            <a:extLst>
              <a:ext uri="{FF2B5EF4-FFF2-40B4-BE49-F238E27FC236}">
                <a16:creationId xmlns:a16="http://schemas.microsoft.com/office/drawing/2014/main" id="{77F7EA11-A133-2D9F-28BD-1BA46A5568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6" name="Google Shape;826;g20900c41273_0_104:notes">
            <a:extLst>
              <a:ext uri="{FF2B5EF4-FFF2-40B4-BE49-F238E27FC236}">
                <a16:creationId xmlns:a16="http://schemas.microsoft.com/office/drawing/2014/main" id="{188367A2-2A07-BBF0-99AD-B74FB02889D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971259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>
          <a:extLst>
            <a:ext uri="{FF2B5EF4-FFF2-40B4-BE49-F238E27FC236}">
              <a16:creationId xmlns:a16="http://schemas.microsoft.com/office/drawing/2014/main" id="{6B20A88C-B615-475A-6DA9-FE9A37D3D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>
            <a:extLst>
              <a:ext uri="{FF2B5EF4-FFF2-40B4-BE49-F238E27FC236}">
                <a16:creationId xmlns:a16="http://schemas.microsoft.com/office/drawing/2014/main" id="{7F6AAA3D-57C6-F755-5F30-50E83E2DE30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>
            <a:extLst>
              <a:ext uri="{FF2B5EF4-FFF2-40B4-BE49-F238E27FC236}">
                <a16:creationId xmlns:a16="http://schemas.microsoft.com/office/drawing/2014/main" id="{503751F0-E91A-68CB-3FF4-5FF6A4CD75C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>
            <a:extLst>
              <a:ext uri="{FF2B5EF4-FFF2-40B4-BE49-F238E27FC236}">
                <a16:creationId xmlns:a16="http://schemas.microsoft.com/office/drawing/2014/main" id="{E8824DEC-206E-5FDB-D2E3-385BA1ABB94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615237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>
          <a:extLst>
            <a:ext uri="{FF2B5EF4-FFF2-40B4-BE49-F238E27FC236}">
              <a16:creationId xmlns:a16="http://schemas.microsoft.com/office/drawing/2014/main" id="{D0ADE8BE-B515-EFB7-011A-A7E464C9F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>
            <a:extLst>
              <a:ext uri="{FF2B5EF4-FFF2-40B4-BE49-F238E27FC236}">
                <a16:creationId xmlns:a16="http://schemas.microsoft.com/office/drawing/2014/main" id="{5254D149-D777-6990-EEEC-850EBFA0E9F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>
            <a:extLst>
              <a:ext uri="{FF2B5EF4-FFF2-40B4-BE49-F238E27FC236}">
                <a16:creationId xmlns:a16="http://schemas.microsoft.com/office/drawing/2014/main" id="{64FCE952-392B-773A-7779-713773D266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>
            <a:extLst>
              <a:ext uri="{FF2B5EF4-FFF2-40B4-BE49-F238E27FC236}">
                <a16:creationId xmlns:a16="http://schemas.microsoft.com/office/drawing/2014/main" id="{00F34676-835A-9FC0-601A-B8CACDB0F05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347182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>
          <a:extLst>
            <a:ext uri="{FF2B5EF4-FFF2-40B4-BE49-F238E27FC236}">
              <a16:creationId xmlns:a16="http://schemas.microsoft.com/office/drawing/2014/main" id="{D0ADE8BE-B515-EFB7-011A-A7E464C9F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>
            <a:extLst>
              <a:ext uri="{FF2B5EF4-FFF2-40B4-BE49-F238E27FC236}">
                <a16:creationId xmlns:a16="http://schemas.microsoft.com/office/drawing/2014/main" id="{5254D149-D777-6990-EEEC-850EBFA0E9F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>
            <a:extLst>
              <a:ext uri="{FF2B5EF4-FFF2-40B4-BE49-F238E27FC236}">
                <a16:creationId xmlns:a16="http://schemas.microsoft.com/office/drawing/2014/main" id="{64FCE952-392B-773A-7779-713773D266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>
            <a:extLst>
              <a:ext uri="{FF2B5EF4-FFF2-40B4-BE49-F238E27FC236}">
                <a16:creationId xmlns:a16="http://schemas.microsoft.com/office/drawing/2014/main" id="{00F34676-835A-9FC0-601A-B8CACDB0F05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64422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l-PL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36</a:t>
            </a:fld>
            <a:endParaRPr lang="pl-PL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78394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>
          <a:extLst>
            <a:ext uri="{FF2B5EF4-FFF2-40B4-BE49-F238E27FC236}">
              <a16:creationId xmlns:a16="http://schemas.microsoft.com/office/drawing/2014/main" id="{BE9F18A9-EE22-0804-1479-F515E5267E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>
            <a:extLst>
              <a:ext uri="{FF2B5EF4-FFF2-40B4-BE49-F238E27FC236}">
                <a16:creationId xmlns:a16="http://schemas.microsoft.com/office/drawing/2014/main" id="{BC9DB839-A497-0964-4586-AC2029BBD46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>
            <a:extLst>
              <a:ext uri="{FF2B5EF4-FFF2-40B4-BE49-F238E27FC236}">
                <a16:creationId xmlns:a16="http://schemas.microsoft.com/office/drawing/2014/main" id="{0CE8D856-36F9-42F0-C085-F0C9C9183B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>
            <a:extLst>
              <a:ext uri="{FF2B5EF4-FFF2-40B4-BE49-F238E27FC236}">
                <a16:creationId xmlns:a16="http://schemas.microsoft.com/office/drawing/2014/main" id="{2DD1C331-40F6-0EDB-754C-65BC76DBD42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337723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>
          <a:extLst>
            <a:ext uri="{FF2B5EF4-FFF2-40B4-BE49-F238E27FC236}">
              <a16:creationId xmlns:a16="http://schemas.microsoft.com/office/drawing/2014/main" id="{BB5AD304-B58E-BF67-FC17-4C22DCFE97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>
            <a:extLst>
              <a:ext uri="{FF2B5EF4-FFF2-40B4-BE49-F238E27FC236}">
                <a16:creationId xmlns:a16="http://schemas.microsoft.com/office/drawing/2014/main" id="{B9E288C6-C2FF-E076-D815-5AC102734F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>
            <a:extLst>
              <a:ext uri="{FF2B5EF4-FFF2-40B4-BE49-F238E27FC236}">
                <a16:creationId xmlns:a16="http://schemas.microsoft.com/office/drawing/2014/main" id="{F19FEA92-564A-6C3B-31F6-208DB41A5F9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>
            <a:extLst>
              <a:ext uri="{FF2B5EF4-FFF2-40B4-BE49-F238E27FC236}">
                <a16:creationId xmlns:a16="http://schemas.microsoft.com/office/drawing/2014/main" id="{EA47A463-B511-FA6E-CC9D-806348AD561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500467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>
          <a:extLst>
            <a:ext uri="{FF2B5EF4-FFF2-40B4-BE49-F238E27FC236}">
              <a16:creationId xmlns:a16="http://schemas.microsoft.com/office/drawing/2014/main" id="{89F96262-5E5F-8090-2782-83842B8BD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>
            <a:extLst>
              <a:ext uri="{FF2B5EF4-FFF2-40B4-BE49-F238E27FC236}">
                <a16:creationId xmlns:a16="http://schemas.microsoft.com/office/drawing/2014/main" id="{37BC347A-454D-5174-5ED2-C08CC22A6FA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>
            <a:extLst>
              <a:ext uri="{FF2B5EF4-FFF2-40B4-BE49-F238E27FC236}">
                <a16:creationId xmlns:a16="http://schemas.microsoft.com/office/drawing/2014/main" id="{A1FE25AB-0144-A5E1-AD5B-01429CE1BB7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>
            <a:extLst>
              <a:ext uri="{FF2B5EF4-FFF2-40B4-BE49-F238E27FC236}">
                <a16:creationId xmlns:a16="http://schemas.microsoft.com/office/drawing/2014/main" id="{E39D43AD-7AD8-6FDB-89FE-DE0AAB48C2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514964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>
          <a:extLst>
            <a:ext uri="{FF2B5EF4-FFF2-40B4-BE49-F238E27FC236}">
              <a16:creationId xmlns:a16="http://schemas.microsoft.com/office/drawing/2014/main" id="{4F9D8091-9EA0-9D36-A7D2-FE4375B99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>
            <a:extLst>
              <a:ext uri="{FF2B5EF4-FFF2-40B4-BE49-F238E27FC236}">
                <a16:creationId xmlns:a16="http://schemas.microsoft.com/office/drawing/2014/main" id="{936B881C-A7E3-15EA-6225-9EA03FD8143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>
            <a:extLst>
              <a:ext uri="{FF2B5EF4-FFF2-40B4-BE49-F238E27FC236}">
                <a16:creationId xmlns:a16="http://schemas.microsoft.com/office/drawing/2014/main" id="{6649E561-032B-54D0-D8AF-90A8C32D327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>
            <a:extLst>
              <a:ext uri="{FF2B5EF4-FFF2-40B4-BE49-F238E27FC236}">
                <a16:creationId xmlns:a16="http://schemas.microsoft.com/office/drawing/2014/main" id="{BF218CB6-7A15-AF03-5DDB-61F7DF51917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11766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>
          <a:extLst>
            <a:ext uri="{FF2B5EF4-FFF2-40B4-BE49-F238E27FC236}">
              <a16:creationId xmlns:a16="http://schemas.microsoft.com/office/drawing/2014/main" id="{E01F89A6-D62B-E406-977C-5BA49F59F8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>
            <a:extLst>
              <a:ext uri="{FF2B5EF4-FFF2-40B4-BE49-F238E27FC236}">
                <a16:creationId xmlns:a16="http://schemas.microsoft.com/office/drawing/2014/main" id="{7A3793A2-8B25-BADA-E265-36A0D7D78F7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>
            <a:extLst>
              <a:ext uri="{FF2B5EF4-FFF2-40B4-BE49-F238E27FC236}">
                <a16:creationId xmlns:a16="http://schemas.microsoft.com/office/drawing/2014/main" id="{C42C9FF4-F0E0-BD54-375C-B6FC015D075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>
            <a:extLst>
              <a:ext uri="{FF2B5EF4-FFF2-40B4-BE49-F238E27FC236}">
                <a16:creationId xmlns:a16="http://schemas.microsoft.com/office/drawing/2014/main" id="{4B02A464-492F-D537-DD22-289E24377ED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772038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>
          <a:extLst>
            <a:ext uri="{FF2B5EF4-FFF2-40B4-BE49-F238E27FC236}">
              <a16:creationId xmlns:a16="http://schemas.microsoft.com/office/drawing/2014/main" id="{5D40DA71-1B09-4916-7A6E-13D3A1B56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>
            <a:extLst>
              <a:ext uri="{FF2B5EF4-FFF2-40B4-BE49-F238E27FC236}">
                <a16:creationId xmlns:a16="http://schemas.microsoft.com/office/drawing/2014/main" id="{CAD1872B-0FBB-75A4-5F60-9B9A6CF2919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>
            <a:extLst>
              <a:ext uri="{FF2B5EF4-FFF2-40B4-BE49-F238E27FC236}">
                <a16:creationId xmlns:a16="http://schemas.microsoft.com/office/drawing/2014/main" id="{3E923252-DA46-5A5F-2C2C-C22308F8E3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>
            <a:extLst>
              <a:ext uri="{FF2B5EF4-FFF2-40B4-BE49-F238E27FC236}">
                <a16:creationId xmlns:a16="http://schemas.microsoft.com/office/drawing/2014/main" id="{69FD6499-B538-B406-DA82-8E9F4D6C22B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73278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>
          <a:extLst>
            <a:ext uri="{FF2B5EF4-FFF2-40B4-BE49-F238E27FC236}">
              <a16:creationId xmlns:a16="http://schemas.microsoft.com/office/drawing/2014/main" id="{3D075570-47FF-6B4B-A815-6D3B9368E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>
            <a:extLst>
              <a:ext uri="{FF2B5EF4-FFF2-40B4-BE49-F238E27FC236}">
                <a16:creationId xmlns:a16="http://schemas.microsoft.com/office/drawing/2014/main" id="{F7579CDD-A6A3-1746-B490-9EC072BD66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>
            <a:extLst>
              <a:ext uri="{FF2B5EF4-FFF2-40B4-BE49-F238E27FC236}">
                <a16:creationId xmlns:a16="http://schemas.microsoft.com/office/drawing/2014/main" id="{36DB0101-3A12-34CB-4841-576DC6FA7B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>
            <a:extLst>
              <a:ext uri="{FF2B5EF4-FFF2-40B4-BE49-F238E27FC236}">
                <a16:creationId xmlns:a16="http://schemas.microsoft.com/office/drawing/2014/main" id="{7ED095CF-CC7D-7DE2-8B4E-40AFBA89F98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11999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>
          <a:extLst>
            <a:ext uri="{FF2B5EF4-FFF2-40B4-BE49-F238E27FC236}">
              <a16:creationId xmlns:a16="http://schemas.microsoft.com/office/drawing/2014/main" id="{75D780B2-8FD9-CEEE-67CA-B8D50F282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>
            <a:extLst>
              <a:ext uri="{FF2B5EF4-FFF2-40B4-BE49-F238E27FC236}">
                <a16:creationId xmlns:a16="http://schemas.microsoft.com/office/drawing/2014/main" id="{0147E931-705E-01FE-FC62-492CB2C7F3F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>
            <a:extLst>
              <a:ext uri="{FF2B5EF4-FFF2-40B4-BE49-F238E27FC236}">
                <a16:creationId xmlns:a16="http://schemas.microsoft.com/office/drawing/2014/main" id="{228A4F72-E8DB-31A3-1E81-DE3746EE54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>
            <a:extLst>
              <a:ext uri="{FF2B5EF4-FFF2-40B4-BE49-F238E27FC236}">
                <a16:creationId xmlns:a16="http://schemas.microsoft.com/office/drawing/2014/main" id="{34BDFD3E-4CFD-A1E2-B665-4C920C53F1F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45695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>
          <a:extLst>
            <a:ext uri="{FF2B5EF4-FFF2-40B4-BE49-F238E27FC236}">
              <a16:creationId xmlns:a16="http://schemas.microsoft.com/office/drawing/2014/main" id="{75D780B2-8FD9-CEEE-67CA-B8D50F282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>
            <a:extLst>
              <a:ext uri="{FF2B5EF4-FFF2-40B4-BE49-F238E27FC236}">
                <a16:creationId xmlns:a16="http://schemas.microsoft.com/office/drawing/2014/main" id="{0147E931-705E-01FE-FC62-492CB2C7F3F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>
            <a:extLst>
              <a:ext uri="{FF2B5EF4-FFF2-40B4-BE49-F238E27FC236}">
                <a16:creationId xmlns:a16="http://schemas.microsoft.com/office/drawing/2014/main" id="{228A4F72-E8DB-31A3-1E81-DE3746EE54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>
            <a:extLst>
              <a:ext uri="{FF2B5EF4-FFF2-40B4-BE49-F238E27FC236}">
                <a16:creationId xmlns:a16="http://schemas.microsoft.com/office/drawing/2014/main" id="{34BDFD3E-4CFD-A1E2-B665-4C920C53F1F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0766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>
          <a:extLst>
            <a:ext uri="{FF2B5EF4-FFF2-40B4-BE49-F238E27FC236}">
              <a16:creationId xmlns:a16="http://schemas.microsoft.com/office/drawing/2014/main" id="{75D780B2-8FD9-CEEE-67CA-B8D50F282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>
            <a:extLst>
              <a:ext uri="{FF2B5EF4-FFF2-40B4-BE49-F238E27FC236}">
                <a16:creationId xmlns:a16="http://schemas.microsoft.com/office/drawing/2014/main" id="{0147E931-705E-01FE-FC62-492CB2C7F3F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>
            <a:extLst>
              <a:ext uri="{FF2B5EF4-FFF2-40B4-BE49-F238E27FC236}">
                <a16:creationId xmlns:a16="http://schemas.microsoft.com/office/drawing/2014/main" id="{228A4F72-E8DB-31A3-1E81-DE3746EE54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>
            <a:extLst>
              <a:ext uri="{FF2B5EF4-FFF2-40B4-BE49-F238E27FC236}">
                <a16:creationId xmlns:a16="http://schemas.microsoft.com/office/drawing/2014/main" id="{34BDFD3E-4CFD-A1E2-B665-4C920C53F1F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45267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>
          <a:extLst>
            <a:ext uri="{FF2B5EF4-FFF2-40B4-BE49-F238E27FC236}">
              <a16:creationId xmlns:a16="http://schemas.microsoft.com/office/drawing/2014/main" id="{3384F7F1-974A-CCEF-5D53-FE328879F7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>
            <a:extLst>
              <a:ext uri="{FF2B5EF4-FFF2-40B4-BE49-F238E27FC236}">
                <a16:creationId xmlns:a16="http://schemas.microsoft.com/office/drawing/2014/main" id="{9B4854B4-14C8-8BDA-9CFD-508ECACA1EA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>
            <a:extLst>
              <a:ext uri="{FF2B5EF4-FFF2-40B4-BE49-F238E27FC236}">
                <a16:creationId xmlns:a16="http://schemas.microsoft.com/office/drawing/2014/main" id="{F2FD0C3D-D7BC-E423-8FB5-388187FBB1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>
            <a:extLst>
              <a:ext uri="{FF2B5EF4-FFF2-40B4-BE49-F238E27FC236}">
                <a16:creationId xmlns:a16="http://schemas.microsoft.com/office/drawing/2014/main" id="{AA217650-005D-09E7-8E28-6F04D7A0F49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9558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166ab540e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g3166ab540ef_0_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2" name="Google Shape;152;g3166ab540ef_0_0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l-PL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8" name="Google Shape;698;p1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99" name="Google Shape;699;p16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47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5" name="Google Shape;705;p1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06" name="Google Shape;706;p17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48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2" name="Google Shape;712;p1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3" name="Google Shape;713;p18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8295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g2dd7778a15a_1_72:notes"/>
          <p:cNvSpPr txBox="1">
            <a:spLocks noGrp="1"/>
          </p:cNvSpPr>
          <p:nvPr>
            <p:ph type="body" idx="1"/>
          </p:nvPr>
        </p:nvSpPr>
        <p:spPr>
          <a:xfrm>
            <a:off x="992663" y="3300413"/>
            <a:ext cx="79413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02" name="Google Shape;602;g2dd7778a15a_1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166ab540e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g3166ab540ef_0_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2" name="Google Shape;152;g3166ab540ef_0_0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l-PL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9445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166ab540ef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3166ab540ef_0_1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3166ab540ef_0_14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12274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g20900c41273_0_60:notes"/>
          <p:cNvSpPr txBox="1">
            <a:spLocks noGrp="1"/>
          </p:cNvSpPr>
          <p:nvPr>
            <p:ph type="body" idx="1"/>
          </p:nvPr>
        </p:nvSpPr>
        <p:spPr>
          <a:xfrm>
            <a:off x="992663" y="3300413"/>
            <a:ext cx="79413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11" name="Google Shape;811;g20900c41273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lajd tytułowy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20"/>
          <p:cNvGrpSpPr/>
          <p:nvPr/>
        </p:nvGrpSpPr>
        <p:grpSpPr>
          <a:xfrm>
            <a:off x="0" y="8785"/>
            <a:ext cx="12192000" cy="6866467"/>
            <a:chOff x="0" y="-8467"/>
            <a:chExt cx="12192000" cy="6866467"/>
          </a:xfrm>
        </p:grpSpPr>
        <p:cxnSp>
          <p:nvCxnSpPr>
            <p:cNvPr id="21" name="Google Shape;21;p20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8235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22;p20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8235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3" name="Google Shape;23;p20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rgbClr val="EA3C9E">
                <a:alpha val="28235"/>
              </a:srgbClr>
            </a:solidFill>
            <a:ln>
              <a:noFill/>
            </a:ln>
          </p:spPr>
        </p:sp>
        <p:sp>
          <p:nvSpPr>
            <p:cNvPr id="24" name="Google Shape;24;p20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3C9E">
                <a:alpha val="20000"/>
              </a:srgbClr>
            </a:solidFill>
            <a:ln>
              <a:noFill/>
            </a:ln>
          </p:spPr>
        </p:sp>
        <p:sp>
          <p:nvSpPr>
            <p:cNvPr id="25" name="Google Shape;25;p20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EA3C9E">
                <a:alpha val="8235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20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3C9E">
                <a:alpha val="37254"/>
              </a:srgbClr>
            </a:solidFill>
            <a:ln>
              <a:noFill/>
            </a:ln>
          </p:spPr>
        </p:sp>
        <p:sp>
          <p:nvSpPr>
            <p:cNvPr id="27" name="Google Shape;27;p20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EA3C9E">
                <a:alpha val="15294"/>
              </a:srgbClr>
            </a:solidFill>
            <a:ln>
              <a:noFill/>
            </a:ln>
          </p:spPr>
        </p:sp>
        <p:sp>
          <p:nvSpPr>
            <p:cNvPr id="28" name="Google Shape;28;p20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3C9E"/>
            </a:solidFill>
            <a:ln>
              <a:noFill/>
            </a:ln>
          </p:spPr>
        </p:sp>
        <p:sp>
          <p:nvSpPr>
            <p:cNvPr id="29" name="Google Shape;29;p20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rgbClr val="EA3C9E">
                <a:alpha val="68235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0" name="Google Shape;30;p20"/>
          <p:cNvSpPr txBox="1"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ts val="5400"/>
              <a:buNone/>
              <a:defRPr sz="5400">
                <a:solidFill>
                  <a:srgbClr val="33339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  <a:defRPr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2" name="Google Shape;32;p20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3" name="Google Shape;33;p20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0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pic>
        <p:nvPicPr>
          <p:cNvPr id="35" name="Google Shape;35;p20" descr="Logotyp Fundacji na Rzecz Osób z Niepełnosprawnościami. W pierwszej linijce nazwa Fronia zapisana jest pogrubionymi literami w kolorze różowym, a poniżej znajduje się nazwa Fundacja na Rzecz Osób z Niepełnosprawnościami zapisana mniejszą, również różową czcionką. Tło logotypu jest jednolite, białe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445" y="5286958"/>
            <a:ext cx="3188484" cy="12680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  <p:sndAc>
      <p:stSnd>
        <p:snd r:embed="rId1" name="arrow.wav"/>
      </p:stSnd>
    </p:sndAc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ferta z podpisem">
  <p:cSld name="Oferta z podpisem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0"/>
          <p:cNvSpPr txBox="1">
            <a:spLocks noGrp="1"/>
          </p:cNvSpPr>
          <p:nvPr>
            <p:ph type="title"/>
          </p:nvPr>
        </p:nvSpPr>
        <p:spPr>
          <a:xfrm>
            <a:off x="931334" y="944528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30"/>
          <p:cNvSpPr txBox="1">
            <a:spLocks noGrp="1"/>
          </p:cNvSpPr>
          <p:nvPr>
            <p:ph type="body" idx="1"/>
          </p:nvPr>
        </p:nvSpPr>
        <p:spPr>
          <a:xfrm>
            <a:off x="1366139" y="3967128"/>
            <a:ext cx="7224524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 sz="16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Trebuchet MS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96" name="Google Shape;96;p30"/>
          <p:cNvSpPr txBox="1">
            <a:spLocks noGrp="1"/>
          </p:cNvSpPr>
          <p:nvPr>
            <p:ph type="body" idx="2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30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30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30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00" name="Google Shape;100;p30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l-PL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30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l-PL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  <p:sndAc>
      <p:stSnd>
        <p:snd r:embed="rId1" name="arrow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rta nazwy">
  <p:cSld name="Karta nazwy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1"/>
          <p:cNvSpPr txBox="1"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31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5" name="Google Shape;105;p31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31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31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  <p:transition spd="slow">
    <p:push/>
    <p:sndAc>
      <p:stSnd>
        <p:snd r:embed="rId1" name="arrow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rta nazwy cytatu">
  <p:cSld name="Karta nazwy cytatu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2"/>
          <p:cNvSpPr txBox="1">
            <a:spLocks noGrp="1"/>
          </p:cNvSpPr>
          <p:nvPr>
            <p:ph type="title"/>
          </p:nvPr>
        </p:nvSpPr>
        <p:spPr>
          <a:xfrm>
            <a:off x="931334" y="907305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32"/>
          <p:cNvSpPr txBox="1">
            <a:spLocks noGrp="1"/>
          </p:cNvSpPr>
          <p:nvPr>
            <p:ph type="body" idx="1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Trebuchet MS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11" name="Google Shape;111;p32"/>
          <p:cNvSpPr txBox="1">
            <a:spLocks noGrp="1"/>
          </p:cNvSpPr>
          <p:nvPr>
            <p:ph type="body" idx="2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32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32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32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15" name="Google Shape;115;p32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l-PL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32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l-PL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  <p:sndAc>
      <p:stSnd>
        <p:snd r:embed="rId1" name="arrow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awda lub fałsz">
  <p:cSld name="Prawda lub fałsz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3"/>
          <p:cNvSpPr txBox="1">
            <a:spLocks noGrp="1"/>
          </p:cNvSpPr>
          <p:nvPr>
            <p:ph type="title"/>
          </p:nvPr>
        </p:nvSpPr>
        <p:spPr>
          <a:xfrm>
            <a:off x="685799" y="912630"/>
            <a:ext cx="8588203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33"/>
          <p:cNvSpPr txBox="1">
            <a:spLocks noGrp="1"/>
          </p:cNvSpPr>
          <p:nvPr>
            <p:ph type="body" idx="1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Trebuchet MS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20" name="Google Shape;120;p33"/>
          <p:cNvSpPr txBox="1">
            <a:spLocks noGrp="1"/>
          </p:cNvSpPr>
          <p:nvPr>
            <p:ph type="body" idx="2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33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33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33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  <p:transition spd="slow">
    <p:push/>
    <p:sndAc>
      <p:stSnd>
        <p:snd r:embed="rId1" name="arrow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tekst pionowy" type="vertTx">
  <p:cSld name="VERTICAL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4"/>
          <p:cNvSpPr txBox="1">
            <a:spLocks noGrp="1"/>
          </p:cNvSpPr>
          <p:nvPr>
            <p:ph type="title"/>
          </p:nvPr>
        </p:nvSpPr>
        <p:spPr>
          <a:xfrm>
            <a:off x="677334" y="832884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4"/>
          <p:cNvSpPr txBox="1">
            <a:spLocks noGrp="1"/>
          </p:cNvSpPr>
          <p:nvPr>
            <p:ph type="body" idx="1"/>
          </p:nvPr>
        </p:nvSpPr>
        <p:spPr>
          <a:xfrm rot="5400000">
            <a:off x="3035281" y="-197358"/>
            <a:ext cx="3880773" cy="859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052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Char char="►"/>
              <a:defRPr>
                <a:solidFill>
                  <a:schemeClr val="dk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27" name="Google Shape;127;p34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34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34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  <p:transition spd="slow">
    <p:push/>
    <p:sndAc>
      <p:stSnd>
        <p:snd r:embed="rId1" name="arrow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pionowy i tekst" type="vertTitleAndTx">
  <p:cSld name="VERTICAL_TITLE_AND_VERTICAL_TEXT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5"/>
          <p:cNvSpPr txBox="1">
            <a:spLocks noGrp="1"/>
          </p:cNvSpPr>
          <p:nvPr>
            <p:ph type="title"/>
          </p:nvPr>
        </p:nvSpPr>
        <p:spPr>
          <a:xfrm rot="5400000">
            <a:off x="5994319" y="2582953"/>
            <a:ext cx="5251451" cy="1304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5"/>
          <p:cNvSpPr txBox="1">
            <a:spLocks noGrp="1"/>
          </p:cNvSpPr>
          <p:nvPr>
            <p:ph type="body" idx="1"/>
          </p:nvPr>
        </p:nvSpPr>
        <p:spPr>
          <a:xfrm rot="5400000">
            <a:off x="1581685" y="-294750"/>
            <a:ext cx="5251450" cy="706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052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Char char="►"/>
              <a:defRPr>
                <a:solidFill>
                  <a:schemeClr val="dk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33" name="Google Shape;133;p35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35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5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  <p:transition spd="slow">
    <p:push/>
    <p:sndAc>
      <p:stSnd>
        <p:snd r:embed="rId1" name="arrow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główek sekcji" type="secHead">
  <p:cSld name="Nagłówek sekcji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 txBox="1"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ts val="5400"/>
              <a:buFont typeface="Verdana"/>
              <a:buNone/>
              <a:defRPr sz="5400" b="1" cap="none">
                <a:solidFill>
                  <a:srgbClr val="33339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22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2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2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2874499"/>
      </p:ext>
    </p:extLst>
  </p:cSld>
  <p:clrMapOvr>
    <a:masterClrMapping/>
  </p:clrMapOvr>
  <p:transition spd="slow">
    <p:push/>
    <p:sndAc>
      <p:stSnd>
        <p:snd r:embed="rId1" name="arrow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zawartość" type="obj">
  <p:cSld name="OBJEC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1"/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ts val="3600"/>
              <a:buFont typeface="Verdana"/>
              <a:buNone/>
              <a:defRPr b="1">
                <a:solidFill>
                  <a:srgbClr val="33339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1" descr="Logotyp Fundacji na Rzecz Osób z Niepełnosprawnościami. W pierwszej linijce nazwa Fronia zapisana jest pogrubionymi literami w kolorze różowym, a poniżej znajduje się nazwa Fundacja na Rzecz Osób z Niepełnosprawnościami zapisana mniejszą, również różową czcionką. Tło logotypu jest jednolite, białe."/>
          <p:cNvSpPr txBox="1">
            <a:spLocks noGrp="1"/>
          </p:cNvSpPr>
          <p:nvPr>
            <p:ph type="body" idx="1"/>
          </p:nvPr>
        </p:nvSpPr>
        <p:spPr>
          <a:xfrm>
            <a:off x="677333" y="1436697"/>
            <a:ext cx="10529377" cy="5421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052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B2126C"/>
              </a:buClr>
              <a:buSzPts val="1920"/>
              <a:buChar char="►"/>
              <a:defRPr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020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B2126C"/>
              </a:buClr>
              <a:buSzPts val="1600"/>
              <a:buChar char="►"/>
              <a:defRPr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299719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B2126C"/>
              </a:buClr>
              <a:buSzPts val="112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28956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B2126C"/>
              </a:buClr>
              <a:buSzPts val="96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28956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B2126C"/>
              </a:buClr>
              <a:buSzPts val="96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20039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39" name="Google Shape;39;p21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1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  <p:transition spd="slow">
    <p:push/>
    <p:sndAc>
      <p:stSnd>
        <p:snd r:embed="rId1" name="arrow.wav"/>
      </p:stSnd>
    </p:sndAc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wa elementy zawartości" type="twoObj">
  <p:cSld name="TWO_OBJECTS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3"/>
          <p:cNvSpPr txBox="1">
            <a:spLocks noGrp="1"/>
          </p:cNvSpPr>
          <p:nvPr>
            <p:ph type="title"/>
          </p:nvPr>
        </p:nvSpPr>
        <p:spPr>
          <a:xfrm>
            <a:off x="677334" y="115913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ts val="3600"/>
              <a:buFont typeface="Verdana"/>
              <a:buNone/>
              <a:defRPr b="1">
                <a:solidFill>
                  <a:srgbClr val="33339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23"/>
          <p:cNvSpPr txBox="1">
            <a:spLocks noGrp="1"/>
          </p:cNvSpPr>
          <p:nvPr>
            <p:ph type="body" idx="1"/>
          </p:nvPr>
        </p:nvSpPr>
        <p:spPr>
          <a:xfrm>
            <a:off x="677334" y="1436713"/>
            <a:ext cx="4184035" cy="4604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052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92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02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60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299719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28956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28956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20039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51" name="Google Shape;51;p23"/>
          <p:cNvSpPr txBox="1">
            <a:spLocks noGrp="1"/>
          </p:cNvSpPr>
          <p:nvPr>
            <p:ph type="body" idx="2"/>
          </p:nvPr>
        </p:nvSpPr>
        <p:spPr>
          <a:xfrm>
            <a:off x="5089970" y="1436713"/>
            <a:ext cx="4184034" cy="46046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052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920"/>
              <a:buChar char="►"/>
              <a:defRPr>
                <a:solidFill>
                  <a:schemeClr val="dk1"/>
                </a:solidFill>
              </a:defRPr>
            </a:lvl1pPr>
            <a:lvl2pPr marL="914400" lvl="1" indent="-3302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60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52" name="Google Shape;52;p23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3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3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  <p:transition spd="slow">
    <p:push/>
    <p:sndAc>
      <p:stSnd>
        <p:snd r:embed="rId1" name="arrow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ównanie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4"/>
          <p:cNvSpPr txBox="1">
            <a:spLocks noGrp="1"/>
          </p:cNvSpPr>
          <p:nvPr>
            <p:ph type="title"/>
          </p:nvPr>
        </p:nvSpPr>
        <p:spPr>
          <a:xfrm>
            <a:off x="677334" y="832883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ts val="3600"/>
              <a:buFont typeface="Verdana"/>
              <a:buNone/>
              <a:defRPr b="1">
                <a:solidFill>
                  <a:srgbClr val="33339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4"/>
          <p:cNvSpPr txBox="1"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/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24"/>
          <p:cNvSpPr txBox="1">
            <a:spLocks noGrp="1"/>
          </p:cNvSpPr>
          <p:nvPr>
            <p:ph type="body" idx="2"/>
          </p:nvPr>
        </p:nvSpPr>
        <p:spPr>
          <a:xfrm>
            <a:off x="675745" y="2737245"/>
            <a:ext cx="4185623" cy="3304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59" name="Google Shape;59;p24"/>
          <p:cNvSpPr txBox="1">
            <a:spLocks noGrp="1"/>
          </p:cNvSpPr>
          <p:nvPr>
            <p:ph type="body" idx="3"/>
          </p:nvPr>
        </p:nvSpPr>
        <p:spPr>
          <a:xfrm>
            <a:off x="5088383" y="2160983"/>
            <a:ext cx="4185618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/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24"/>
          <p:cNvSpPr txBox="1">
            <a:spLocks noGrp="1"/>
          </p:cNvSpPr>
          <p:nvPr>
            <p:ph type="body" idx="4"/>
          </p:nvPr>
        </p:nvSpPr>
        <p:spPr>
          <a:xfrm>
            <a:off x="5088384" y="2737245"/>
            <a:ext cx="4185617" cy="3304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61" name="Google Shape;61;p24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4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4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  <p:transition spd="slow">
    <p:push/>
    <p:sndAc>
      <p:stSnd>
        <p:snd r:embed="rId1" name="arrow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lko tytuł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5"/>
          <p:cNvSpPr txBox="1">
            <a:spLocks noGrp="1"/>
          </p:cNvSpPr>
          <p:nvPr>
            <p:ph type="title"/>
          </p:nvPr>
        </p:nvSpPr>
        <p:spPr>
          <a:xfrm>
            <a:off x="677334" y="1100422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3600"/>
              <a:buFont typeface="Verdana"/>
              <a:buNone/>
              <a:defRPr b="1"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5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5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5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  <p:transition spd="slow">
    <p:push/>
    <p:sndAc>
      <p:stSnd>
        <p:snd r:embed="rId1" name="arrow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sty" type="blank">
  <p:cSld name="BLANK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6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6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6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  <p:transition spd="slow">
    <p:push/>
    <p:sndAc>
      <p:stSnd>
        <p:snd r:embed="rId1" name="arrow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awartość z podpisem" type="objTx">
  <p:cSld name="OBJECT_WITH_CAPTIO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7"/>
          <p:cNvSpPr txBox="1"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000"/>
              <a:buFont typeface="Trebuchet MS"/>
              <a:buNone/>
              <a:defRPr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7"/>
          <p:cNvSpPr txBox="1">
            <a:spLocks noGrp="1"/>
          </p:cNvSpPr>
          <p:nvPr>
            <p:ph type="body" idx="1"/>
          </p:nvPr>
        </p:nvSpPr>
        <p:spPr>
          <a:xfrm>
            <a:off x="4760461" y="514924"/>
            <a:ext cx="4513541" cy="5526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052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Char char="►"/>
              <a:defRPr>
                <a:solidFill>
                  <a:srgbClr val="000066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76" name="Google Shape;76;p27"/>
          <p:cNvSpPr txBox="1">
            <a:spLocks noGrp="1"/>
          </p:cNvSpPr>
          <p:nvPr>
            <p:ph type="body" idx="2"/>
          </p:nvPr>
        </p:nvSpPr>
        <p:spPr>
          <a:xfrm>
            <a:off x="677334" y="2777069"/>
            <a:ext cx="3854528" cy="2584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9pPr>
          </a:lstStyle>
          <a:p>
            <a:endParaRPr/>
          </a:p>
        </p:txBody>
      </p:sp>
      <p:sp>
        <p:nvSpPr>
          <p:cNvPr id="77" name="Google Shape;77;p27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7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7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  <p:transition spd="slow">
    <p:push/>
    <p:sndAc>
      <p:stSnd>
        <p:snd r:embed="rId1" name="arrow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az z podpisem" type="picTx">
  <p:cSld name="PICTURE_WITH_CAPTION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8"/>
          <p:cNvSpPr txBox="1"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Trebuchet MS"/>
              <a:buNone/>
              <a:defRPr sz="2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8"/>
          <p:cNvSpPr>
            <a:spLocks noGrp="1"/>
          </p:cNvSpPr>
          <p:nvPr>
            <p:ph type="pic" idx="2"/>
          </p:nvPr>
        </p:nvSpPr>
        <p:spPr>
          <a:xfrm>
            <a:off x="677334" y="891366"/>
            <a:ext cx="8596668" cy="3845718"/>
          </a:xfrm>
          <a:prstGeom prst="rect">
            <a:avLst/>
          </a:prstGeom>
          <a:noFill/>
          <a:ln>
            <a:noFill/>
          </a:ln>
        </p:spPr>
      </p:sp>
      <p:sp>
        <p:nvSpPr>
          <p:cNvPr id="83" name="Google Shape;83;p28"/>
          <p:cNvSpPr txBox="1">
            <a:spLocks noGrp="1"/>
          </p:cNvSpPr>
          <p:nvPr>
            <p:ph type="body" idx="1"/>
          </p:nvPr>
        </p:nvSpPr>
        <p:spPr>
          <a:xfrm>
            <a:off x="677334" y="5367338"/>
            <a:ext cx="8596667" cy="674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84" name="Google Shape;84;p28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8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8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  <p:transition spd="slow">
    <p:push/>
    <p:sndAc>
      <p:stSnd>
        <p:snd r:embed="rId1" name="arrow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podpis">
  <p:cSld name="Tytuł i podpis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9"/>
          <p:cNvSpPr txBox="1">
            <a:spLocks noGrp="1"/>
          </p:cNvSpPr>
          <p:nvPr>
            <p:ph type="title"/>
          </p:nvPr>
        </p:nvSpPr>
        <p:spPr>
          <a:xfrm>
            <a:off x="677335" y="944519"/>
            <a:ext cx="8596668" cy="34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4400"/>
              <a:buFont typeface="Verdana"/>
              <a:buNone/>
              <a:defRPr sz="4400" b="1" cap="none"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9"/>
          <p:cNvSpPr txBox="1"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29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9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9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  <p:transition spd="slow">
    <p:push/>
    <p:sndAc>
      <p:stSnd>
        <p:snd r:embed="rId1" name="arrow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19"/>
          <p:cNvGrpSpPr/>
          <p:nvPr/>
        </p:nvGrpSpPr>
        <p:grpSpPr>
          <a:xfrm>
            <a:off x="0" y="-8467"/>
            <a:ext cx="12188824" cy="6866467"/>
            <a:chOff x="0" y="-8467"/>
            <a:chExt cx="12188824" cy="6866467"/>
          </a:xfrm>
        </p:grpSpPr>
        <p:sp>
          <p:nvSpPr>
            <p:cNvPr id="11" name="Google Shape;11;p19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EA3C9E">
                <a:alpha val="28235"/>
              </a:srgbClr>
            </a:solidFill>
            <a:ln>
              <a:noFill/>
            </a:ln>
          </p:spPr>
        </p:sp>
        <p:sp>
          <p:nvSpPr>
            <p:cNvPr id="12" name="Google Shape;12;p19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rgbClr val="EA3C9E">
                <a:alpha val="68235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" name="Google Shape;13;p19"/>
          <p:cNvSpPr txBox="1"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4000"/>
              <a:buFont typeface="Verdana"/>
              <a:buNone/>
              <a:defRPr sz="4000" b="1" i="0" u="none" strike="noStrike" cap="none">
                <a:solidFill>
                  <a:srgbClr val="00006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9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052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1920"/>
              <a:buFont typeface="Verdana"/>
              <a:buChar char="►"/>
              <a:defRPr sz="2400" b="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3302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1600"/>
              <a:buFont typeface="Verdana"/>
              <a:buChar char="►"/>
              <a:defRPr sz="2000" b="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299719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1120"/>
              <a:buFont typeface="Verdana"/>
              <a:buChar char="►"/>
              <a:defRPr sz="1400" b="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28956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Verdana"/>
              <a:buChar char="►"/>
              <a:defRPr sz="1200" b="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28956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Verdana"/>
              <a:buChar char="►"/>
              <a:defRPr sz="1200" b="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28956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Verdana"/>
              <a:buChar char="►"/>
              <a:defRPr sz="1200" b="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3200400" marR="0" lvl="6" indent="-28956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Verdana"/>
              <a:buChar char="►"/>
              <a:defRPr sz="1200" b="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657600" marR="0" lvl="7" indent="-289559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Verdana"/>
              <a:buChar char="►"/>
              <a:defRPr sz="1200" b="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4114800" marR="0" lvl="8" indent="-289559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Verdana"/>
              <a:buChar char="►"/>
              <a:defRPr sz="1200" b="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5" name="Google Shape;15;p19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9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6" name="Google Shape;16;p19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9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pic>
        <p:nvPicPr>
          <p:cNvPr id="18" name="Google Shape;18;p19" descr="Logotyp Fundacji na Rzecz Osób z Niepełnosprawnościami. W pierwszej linijce nazwa Fronia zapisana jest pogrubionymi literami w kolorze różowym, a poniżej znajduje się nazwa Fundacja na Rzecz Osób z Niepełnosprawnościami zapisana mniejszą, również różową czcionką. Tło logotypu jest jednolite, białe.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9367827" y="-8467"/>
            <a:ext cx="2469094" cy="99373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transition spd="slow">
    <p:push/>
    <p:sndAc>
      <p:stSnd>
        <p:snd r:embed="rId18" name="arrow.wav"/>
      </p:stSnd>
    </p:sndAc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pl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pl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it.ly/2Zb1Nrf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cs.google.com/document/d/1h6__Iuyuw8WFu6qRJDm-1DlKhjE-WGcI/edit" TargetMode="External"/><Relationship Id="rId5" Type="http://schemas.openxmlformats.org/officeDocument/2006/relationships/hyperlink" Target="mailto:Malgorzata.Macinatowicz@fronia.pl" TargetMode="External"/><Relationship Id="rId4" Type="http://schemas.openxmlformats.org/officeDocument/2006/relationships/hyperlink" Target="mailto:Aleksander.Waszkielewicz@fronia.org.p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"/>
          <p:cNvSpPr txBox="1">
            <a:spLocks noGrp="1"/>
          </p:cNvSpPr>
          <p:nvPr>
            <p:ph type="ctrTitle"/>
          </p:nvPr>
        </p:nvSpPr>
        <p:spPr>
          <a:xfrm>
            <a:off x="696251" y="1496692"/>
            <a:ext cx="9362149" cy="3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>
              <a:spcBef>
                <a:spcPts val="1200"/>
              </a:spcBef>
              <a:buClr>
                <a:srgbClr val="EA3C9E"/>
              </a:buClr>
              <a:buSzPts val="4200"/>
              <a:buFont typeface="Trebuchet MS"/>
            </a:pPr>
            <a:r>
              <a:rPr lang="pl-PL" sz="6000"/>
              <a:t>Procedury</a:t>
            </a:r>
            <a:br>
              <a:rPr lang="pl-PL" sz="6000"/>
            </a:br>
            <a:r>
              <a:rPr lang="pl-PL" sz="6000"/>
              <a:t>Wymogi konkursów</a:t>
            </a:r>
            <a:br>
              <a:rPr lang="pl-PL" sz="6000"/>
            </a:br>
            <a:r>
              <a:rPr lang="pl-PL" sz="6000"/>
              <a:t>Metodologia prac</a:t>
            </a:r>
            <a:br>
              <a:rPr lang="pl-PL" sz="6000"/>
            </a:br>
            <a:r>
              <a:rPr lang="pl-PL" sz="6000"/>
              <a:t>Lista procedur</a:t>
            </a:r>
            <a:endParaRPr lang="pl-PL" sz="6000" b="1">
              <a:latin typeface="Verdana"/>
              <a:ea typeface="Verdana"/>
              <a:cs typeface="Verdana"/>
            </a:endParaRPr>
          </a:p>
        </p:txBody>
      </p:sp>
      <p:sp>
        <p:nvSpPr>
          <p:cNvPr id="141" name="Google Shape;141;p2"/>
          <p:cNvSpPr txBox="1"/>
          <p:nvPr/>
        </p:nvSpPr>
        <p:spPr>
          <a:xfrm>
            <a:off x="4596644" y="5424203"/>
            <a:ext cx="527040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l-PL" sz="2400">
                <a:solidFill>
                  <a:schemeClr val="dk1"/>
                </a:solidFill>
                <a:latin typeface="Verdana"/>
                <a:ea typeface="Verdana"/>
                <a:cs typeface="Trebuchet MS"/>
                <a:sym typeface="Verdana"/>
              </a:rPr>
              <a:t>Małgorzata Maciantowicz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l-PL" sz="2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Trebuchet MS"/>
                <a:sym typeface="Verdana"/>
              </a:rPr>
              <a:t>Aleksander Waszkiel</a:t>
            </a:r>
            <a:r>
              <a:rPr lang="pl-PL" sz="2400">
                <a:solidFill>
                  <a:schemeClr val="dk1"/>
                </a:solidFill>
                <a:latin typeface="Verdana"/>
                <a:ea typeface="Verdana"/>
                <a:cs typeface="Trebuchet MS"/>
                <a:sym typeface="Verdana"/>
              </a:rPr>
              <a:t>ewicz</a:t>
            </a:r>
            <a:endParaRPr sz="2800" b="0" i="0" u="none" strike="noStrike" cap="non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g20900c41273_0_104"/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55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/>
            <a:r>
              <a:rPr lang="pl-PL" sz="3600"/>
              <a:t>Rada do spraw dostępności</a:t>
            </a:r>
            <a:br>
              <a:rPr lang="pl-PL" sz="3600"/>
            </a:br>
            <a:r>
              <a:rPr lang="pl-PL" sz="3600"/>
              <a:t>Zadania (1 z 3)</a:t>
            </a:r>
            <a:endParaRPr sz="3600"/>
          </a:p>
        </p:txBody>
      </p:sp>
      <p:sp>
        <p:nvSpPr>
          <p:cNvPr id="829" name="Google Shape;829;g20900c41273_0_104"/>
          <p:cNvSpPr txBox="1">
            <a:spLocks noGrp="1"/>
          </p:cNvSpPr>
          <p:nvPr>
            <p:ph type="body" idx="1"/>
          </p:nvPr>
        </p:nvSpPr>
        <p:spPr>
          <a:xfrm>
            <a:off x="677333" y="1666240"/>
            <a:ext cx="10529377" cy="5191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00"/>
              <a:buChar char="►"/>
            </a:pPr>
            <a:r>
              <a:rPr lang="pl-PL"/>
              <a:t>Rekomendacje dla Rektora lub Kanclerza dotyczące dostępności</a:t>
            </a:r>
            <a:endParaRPr/>
          </a:p>
          <a:p>
            <a:pPr marL="457200" marR="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00"/>
              <a:buChar char="►"/>
            </a:pPr>
            <a:r>
              <a:rPr lang="pl-PL"/>
              <a:t>Wyznaczanie strategicznych celów i kierunków działań z</a:t>
            </a:r>
            <a:r>
              <a:rPr lang="pl-PL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/>
              <a:t>zakresu dostępności Uczelni (w tym, między innymi, z</a:t>
            </a:r>
            <a:r>
              <a:rPr lang="pl-PL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/>
              <a:t>zakresu zwiększania dostępności kształcenia, działalności naukowej, zatrudnienia, infrastruktury) oraz</a:t>
            </a:r>
            <a:r>
              <a:rPr lang="pl-PL" b="1"/>
              <a:t> </a:t>
            </a:r>
            <a:r>
              <a:rPr lang="pl-PL"/>
              <a:t>inne dotyczące kluczowych obszarów funkcjonowania Uczelni i</a:t>
            </a:r>
            <a:r>
              <a:rPr lang="pl-PL" b="1"/>
              <a:t> </a:t>
            </a:r>
            <a:r>
              <a:rPr lang="pl-PL"/>
              <a:t>planowanych działań (na</a:t>
            </a:r>
            <a:r>
              <a:rPr lang="pl-PL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/>
              <a:t>przykład: tworzenie nowych struktur, ustalanie nowych kierunków rozwoju Uczelni)</a:t>
            </a:r>
            <a:endParaRPr/>
          </a:p>
          <a:p>
            <a:pPr marL="45720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endParaRPr/>
          </a:p>
        </p:txBody>
      </p:sp>
    </p:spTree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>
          <a:extLst>
            <a:ext uri="{FF2B5EF4-FFF2-40B4-BE49-F238E27FC236}">
              <a16:creationId xmlns:a16="http://schemas.microsoft.com/office/drawing/2014/main" id="{1528E1EA-E3C1-A29A-71AC-65444B0A6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g20900c41273_0_104">
            <a:extLst>
              <a:ext uri="{FF2B5EF4-FFF2-40B4-BE49-F238E27FC236}">
                <a16:creationId xmlns:a16="http://schemas.microsoft.com/office/drawing/2014/main" id="{86501E70-1F7F-319E-7A61-9AFB0EF3935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55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/>
            <a:r>
              <a:rPr lang="pl-PL" sz="3600"/>
              <a:t>Rada do spraw dostępności</a:t>
            </a:r>
            <a:br>
              <a:rPr lang="pl-PL" sz="3600"/>
            </a:br>
            <a:r>
              <a:rPr lang="pl-PL" sz="3600"/>
              <a:t>Zadania (2 z 3)</a:t>
            </a:r>
            <a:endParaRPr sz="3600"/>
          </a:p>
        </p:txBody>
      </p:sp>
      <p:sp>
        <p:nvSpPr>
          <p:cNvPr id="829" name="Google Shape;829;g20900c41273_0_104">
            <a:extLst>
              <a:ext uri="{FF2B5EF4-FFF2-40B4-BE49-F238E27FC236}">
                <a16:creationId xmlns:a16="http://schemas.microsoft.com/office/drawing/2014/main" id="{DA7A1599-AB1E-CB96-A31F-FDF0F7E1B42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7333" y="1666240"/>
            <a:ext cx="10529377" cy="5191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80"/>
              <a:buChar char="►"/>
            </a:pPr>
            <a:r>
              <a:rPr lang="pl-PL" sz="2800"/>
              <a:t>Opiniowanie i uczestniczenie w procesie tworzenia lub</a:t>
            </a:r>
            <a:r>
              <a:rPr lang="pl-PL" sz="2800" b="1"/>
              <a:t> </a:t>
            </a:r>
            <a:r>
              <a:rPr lang="pl-PL" sz="2800"/>
              <a:t>aktualizacji procedur (dotyczących dostępności), zwłaszcza horyzontalnych; rekomendowanie zmian</a:t>
            </a:r>
          </a:p>
          <a:p>
            <a:pPr marL="360000" lvl="0" indent="-3600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80"/>
              <a:buChar char="►"/>
            </a:pPr>
            <a:r>
              <a:rPr lang="pl-PL" sz="2800"/>
              <a:t>Formułowanie obowiązków lub rekomendacji dla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jednostek Uczelni w zakresie wykonywanych przez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nich zadań z</a:t>
            </a:r>
            <a:r>
              <a:rPr lang="pl-PL" sz="2800" b="1"/>
              <a:t> </a:t>
            </a:r>
            <a:r>
              <a:rPr lang="pl-PL" sz="2800"/>
              <a:t>zakresu zapewniania dostępności</a:t>
            </a:r>
          </a:p>
        </p:txBody>
      </p:sp>
    </p:spTree>
    <p:extLst>
      <p:ext uri="{BB962C8B-B14F-4D97-AF65-F5344CB8AC3E}">
        <p14:creationId xmlns:p14="http://schemas.microsoft.com/office/powerpoint/2010/main" val="3634893513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>
          <a:extLst>
            <a:ext uri="{FF2B5EF4-FFF2-40B4-BE49-F238E27FC236}">
              <a16:creationId xmlns:a16="http://schemas.microsoft.com/office/drawing/2014/main" id="{0CB2B170-9E75-9AED-7859-E5513664D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g20900c41273_0_104">
            <a:extLst>
              <a:ext uri="{FF2B5EF4-FFF2-40B4-BE49-F238E27FC236}">
                <a16:creationId xmlns:a16="http://schemas.microsoft.com/office/drawing/2014/main" id="{7008B8BD-A636-A2F5-5DF7-29C650B8345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55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/>
            <a:r>
              <a:rPr lang="pl-PL" sz="3600"/>
              <a:t>Rada do spraw dostępności</a:t>
            </a:r>
            <a:br>
              <a:rPr lang="pl-PL" sz="3600"/>
            </a:br>
            <a:r>
              <a:rPr lang="pl-PL" sz="3600"/>
              <a:t>Zadania (3 z 3)</a:t>
            </a:r>
            <a:endParaRPr sz="3600"/>
          </a:p>
        </p:txBody>
      </p:sp>
      <p:sp>
        <p:nvSpPr>
          <p:cNvPr id="829" name="Google Shape;829;g20900c41273_0_104">
            <a:extLst>
              <a:ext uri="{FF2B5EF4-FFF2-40B4-BE49-F238E27FC236}">
                <a16:creationId xmlns:a16="http://schemas.microsoft.com/office/drawing/2014/main" id="{E6AEC1C1-B6A4-5731-F696-ECE94B148E8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7333" y="1666240"/>
            <a:ext cx="10529377" cy="5191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6068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080"/>
              <a:buChar char="►"/>
            </a:pPr>
            <a:r>
              <a:rPr lang="pl-PL" sz="2800"/>
              <a:t>Inicjowanie lub rekomendowanie uwzględniania uniwersalnego projektowania i dostępności w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programach studiów</a:t>
            </a:r>
          </a:p>
          <a:p>
            <a:pPr marL="457200" lvl="0" indent="-36068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080"/>
              <a:buChar char="►"/>
            </a:pPr>
            <a:r>
              <a:rPr lang="pl-PL" sz="2800"/>
              <a:t>Inicjowanie lub rekomendowanie badań naukowych w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zakresie uniwersalnego projektowania i dostępności</a:t>
            </a:r>
          </a:p>
          <a:p>
            <a:pPr marL="457200" lvl="0" indent="-36068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080"/>
              <a:buChar char="►"/>
            </a:pPr>
            <a:r>
              <a:rPr lang="pl-PL" sz="2800"/>
              <a:t>Inicjowanie innych działań na rzecz zwiększania dostępności</a:t>
            </a:r>
          </a:p>
        </p:txBody>
      </p:sp>
    </p:spTree>
    <p:extLst>
      <p:ext uri="{BB962C8B-B14F-4D97-AF65-F5344CB8AC3E}">
        <p14:creationId xmlns:p14="http://schemas.microsoft.com/office/powerpoint/2010/main" val="2042546832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>
          <a:extLst>
            <a:ext uri="{FF2B5EF4-FFF2-40B4-BE49-F238E27FC236}">
              <a16:creationId xmlns:a16="http://schemas.microsoft.com/office/drawing/2014/main" id="{5BC50D7A-1695-8B20-9847-E1CB4805B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g20900c41273_0_104">
            <a:extLst>
              <a:ext uri="{FF2B5EF4-FFF2-40B4-BE49-F238E27FC236}">
                <a16:creationId xmlns:a16="http://schemas.microsoft.com/office/drawing/2014/main" id="{3EF4B30E-ACB2-0F32-2165-26A25BA353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55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/>
            <a:r>
              <a:rPr lang="pl-PL" sz="3600"/>
              <a:t>Rada do spraw dostępności</a:t>
            </a:r>
            <a:br>
              <a:rPr lang="pl-PL" sz="3600"/>
            </a:br>
            <a:r>
              <a:rPr lang="pl-PL" sz="3600"/>
              <a:t>Skład (1 z 3)</a:t>
            </a:r>
            <a:endParaRPr sz="3600"/>
          </a:p>
        </p:txBody>
      </p:sp>
      <p:sp>
        <p:nvSpPr>
          <p:cNvPr id="829" name="Google Shape;829;g20900c41273_0_104">
            <a:extLst>
              <a:ext uri="{FF2B5EF4-FFF2-40B4-BE49-F238E27FC236}">
                <a16:creationId xmlns:a16="http://schemas.microsoft.com/office/drawing/2014/main" id="{C423C3FD-04C2-218D-A033-5A1E7A2FB4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7333" y="1666240"/>
            <a:ext cx="10529377" cy="5191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73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rgbClr val="EA3C9E"/>
              </a:buClr>
              <a:buSzPts val="2500"/>
              <a:buFont typeface="Trebuchet MS"/>
              <a:buChar char="►"/>
            </a:pPr>
            <a:r>
              <a:rPr lang="pl-PL" sz="2700"/>
              <a:t>Osoba przewodnicząca – Pełnomocnik Rektora do spraw dostępności</a:t>
            </a:r>
          </a:p>
          <a:p>
            <a:pPr marL="0" lvl="0" indent="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pl-PL" sz="2700" b="1"/>
              <a:t>Przedstawiciele i przedstawicielki:</a:t>
            </a:r>
            <a:endParaRPr lang="pl-PL" sz="2700"/>
          </a:p>
          <a:p>
            <a:pPr marL="457200" marR="0" lvl="0" indent="-3873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rgbClr val="EA3C9E"/>
              </a:buClr>
              <a:buSzPts val="2500"/>
              <a:buFont typeface="Trebuchet MS"/>
              <a:buChar char="►"/>
            </a:pPr>
            <a:r>
              <a:rPr lang="pl-PL" sz="2700"/>
              <a:t>Pionu kształcenia – Prorektor do spraw studentów </a:t>
            </a:r>
            <a:r>
              <a:rPr lang="pl-PL" sz="2700">
                <a:latin typeface="Verdana" panose="020B0604030504040204" pitchFamily="34" charset="0"/>
                <a:cs typeface="Times New Roman" panose="02020603050405020304" pitchFamily="18" charset="0"/>
              </a:rPr>
              <a:t>i</a:t>
            </a:r>
            <a:r>
              <a:rPr lang="pl-PL" sz="27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700"/>
              <a:t>dydaktyki lub inna wyznaczona osoba</a:t>
            </a:r>
          </a:p>
          <a:p>
            <a:pPr marL="457200" marR="0" lvl="0" indent="-3873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rgbClr val="EA3C9E"/>
              </a:buClr>
              <a:buSzPts val="2500"/>
              <a:buFont typeface="Trebuchet MS"/>
              <a:buChar char="►"/>
            </a:pPr>
            <a:r>
              <a:rPr lang="pl-PL" sz="2700"/>
              <a:t>Pionu badań – Prorektor do spraw nauki lub inna wyznaczona osoba</a:t>
            </a:r>
          </a:p>
          <a:p>
            <a:pPr marL="457200" lvl="0" indent="-3873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rgbClr val="EA3C9E"/>
              </a:buClr>
              <a:buSzPts val="2500"/>
              <a:buFont typeface="Trebuchet MS"/>
              <a:buChar char="►"/>
            </a:pPr>
            <a:r>
              <a:rPr lang="pl-PL" sz="2700"/>
              <a:t>Szkoły Doktorskiej – Dyrektor Szkoły Doktorskiej lub</a:t>
            </a:r>
            <a:r>
              <a:rPr lang="pl-PL" sz="27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700"/>
              <a:t>inna wyznaczona osoba</a:t>
            </a:r>
          </a:p>
        </p:txBody>
      </p:sp>
    </p:spTree>
    <p:extLst>
      <p:ext uri="{BB962C8B-B14F-4D97-AF65-F5344CB8AC3E}">
        <p14:creationId xmlns:p14="http://schemas.microsoft.com/office/powerpoint/2010/main" val="4105968004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>
          <a:extLst>
            <a:ext uri="{FF2B5EF4-FFF2-40B4-BE49-F238E27FC236}">
              <a16:creationId xmlns:a16="http://schemas.microsoft.com/office/drawing/2014/main" id="{24F646EB-D38B-5E93-9AD0-9A2DBE4E1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g20900c41273_0_104">
            <a:extLst>
              <a:ext uri="{FF2B5EF4-FFF2-40B4-BE49-F238E27FC236}">
                <a16:creationId xmlns:a16="http://schemas.microsoft.com/office/drawing/2014/main" id="{C68B093A-9155-73A7-AC4B-F2FD446535A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55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/>
            <a:r>
              <a:rPr lang="pl-PL" sz="3600"/>
              <a:t>Rada do spraw dostępności</a:t>
            </a:r>
            <a:br>
              <a:rPr lang="pl-PL" sz="3600"/>
            </a:br>
            <a:r>
              <a:rPr lang="pl-PL" sz="3600"/>
              <a:t>Skład (2 z 3)</a:t>
            </a:r>
            <a:endParaRPr sz="3600"/>
          </a:p>
        </p:txBody>
      </p:sp>
      <p:sp>
        <p:nvSpPr>
          <p:cNvPr id="829" name="Google Shape;829;g20900c41273_0_104">
            <a:extLst>
              <a:ext uri="{FF2B5EF4-FFF2-40B4-BE49-F238E27FC236}">
                <a16:creationId xmlns:a16="http://schemas.microsoft.com/office/drawing/2014/main" id="{5688BE10-71DA-47CD-DB85-41365D3D5C9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7333" y="1666240"/>
            <a:ext cx="10529377" cy="5191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pl-PL" sz="2500" b="1"/>
              <a:t>Przedstawiciele i przedstawicielki:</a:t>
            </a:r>
            <a:endParaRPr lang="pl-PL" sz="2500"/>
          </a:p>
          <a:p>
            <a:pPr marL="457200" marR="0" lvl="0" indent="-3937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600"/>
              <a:buFont typeface="Trebuchet MS"/>
              <a:buChar char="►"/>
            </a:pPr>
            <a:r>
              <a:rPr lang="pl-PL" sz="2500"/>
              <a:t>Jednostki odpowiedzialnej za strategię rozwoju Uczelni </a:t>
            </a:r>
            <a:r>
              <a:rPr lang="pl-PL" sz="24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‑</a:t>
            </a:r>
            <a:r>
              <a:rPr lang="pl-PL" sz="2500"/>
              <a:t> Prorektor do spraw strategii rozwoju uczelni lub inna osoba</a:t>
            </a:r>
          </a:p>
          <a:p>
            <a:pPr marL="457200" marR="0" lvl="0" indent="-3937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rgbClr val="EA3C9E"/>
              </a:buClr>
              <a:buSzPts val="2600"/>
              <a:buFont typeface="Trebuchet MS"/>
              <a:buChar char="►"/>
            </a:pPr>
            <a:r>
              <a:rPr lang="pl-PL" sz="2500"/>
              <a:t>Jednostek odpowiedzialnych za inwestycje, remonty i eksploatację – osoba pełniąca funkcję kierowniczą lub inna wyznaczona osoba</a:t>
            </a:r>
          </a:p>
          <a:p>
            <a:pPr marL="457200" marR="0" lvl="0" indent="-3937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600"/>
              <a:buFont typeface="Trebuchet MS"/>
              <a:buChar char="►"/>
            </a:pPr>
            <a:r>
              <a:rPr lang="pl-PL" sz="2500"/>
              <a:t>Jednostki z zakresu IT (systemów informatycznych i stron internetowych) – osoba pełniąca funkcję kierowniczą lub inna wyznaczona osoba</a:t>
            </a:r>
          </a:p>
        </p:txBody>
      </p:sp>
    </p:spTree>
    <p:extLst>
      <p:ext uri="{BB962C8B-B14F-4D97-AF65-F5344CB8AC3E}">
        <p14:creationId xmlns:p14="http://schemas.microsoft.com/office/powerpoint/2010/main" val="2562396846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>
          <a:extLst>
            <a:ext uri="{FF2B5EF4-FFF2-40B4-BE49-F238E27FC236}">
              <a16:creationId xmlns:a16="http://schemas.microsoft.com/office/drawing/2014/main" id="{5A2A0B1B-C98D-AE0E-F31F-A59472E09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g20900c41273_0_104">
            <a:extLst>
              <a:ext uri="{FF2B5EF4-FFF2-40B4-BE49-F238E27FC236}">
                <a16:creationId xmlns:a16="http://schemas.microsoft.com/office/drawing/2014/main" id="{40413890-3D20-F364-99C9-000736AC484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55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/>
            <a:r>
              <a:rPr lang="pl-PL" sz="3600"/>
              <a:t>Rada do spraw dostępności</a:t>
            </a:r>
            <a:br>
              <a:rPr lang="pl-PL" sz="3600"/>
            </a:br>
            <a:r>
              <a:rPr lang="pl-PL" sz="3600"/>
              <a:t>Skład (3 z 3)</a:t>
            </a:r>
            <a:endParaRPr sz="3600"/>
          </a:p>
        </p:txBody>
      </p:sp>
      <p:sp>
        <p:nvSpPr>
          <p:cNvPr id="829" name="Google Shape;829;g20900c41273_0_104">
            <a:extLst>
              <a:ext uri="{FF2B5EF4-FFF2-40B4-BE49-F238E27FC236}">
                <a16:creationId xmlns:a16="http://schemas.microsoft.com/office/drawing/2014/main" id="{553EDE34-5C98-C1FA-2CDE-4A28430D22C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7333" y="1666240"/>
            <a:ext cx="10529377" cy="5191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pl-PL" sz="2700" b="1"/>
              <a:t>Przedstawiciele i przedstawicielki:</a:t>
            </a:r>
            <a:endParaRPr lang="pl-PL" sz="2700"/>
          </a:p>
          <a:p>
            <a:pPr marL="457200" lvl="0" indent="-3937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rgbClr val="EA3C9E"/>
              </a:buClr>
              <a:buSzPts val="2600"/>
              <a:buFont typeface="Trebuchet MS"/>
              <a:buChar char="►"/>
            </a:pPr>
            <a:r>
              <a:rPr lang="pl-PL" sz="2700"/>
              <a:t>Jednostki odpowiedzialnej za działania informacyjno</a:t>
            </a:r>
            <a:r>
              <a:rPr lang="pl-PL" sz="27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‑</a:t>
            </a:r>
            <a:r>
              <a:rPr lang="pl-PL" sz="2700"/>
              <a:t>promocyjne Uczelni (jak sekcja promocji) – osoba pełniąca funkcję kierowniczą lub inna wyznaczona osoba</a:t>
            </a:r>
          </a:p>
          <a:p>
            <a:pPr marL="457200" lvl="0" indent="-3937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rgbClr val="EA3C9E"/>
              </a:buClr>
              <a:buSzPts val="2600"/>
              <a:buFont typeface="Trebuchet MS"/>
              <a:buChar char="►"/>
            </a:pPr>
            <a:r>
              <a:rPr lang="pl-PL" sz="2700"/>
              <a:t>Jednostki Organizacyjno-Prawnej – osoba pełniąca funkcję kierowniczą lub inna wyznaczona osoba, </a:t>
            </a:r>
          </a:p>
          <a:p>
            <a:pPr marL="457200" lvl="0" indent="-3937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rgbClr val="EA3C9E"/>
              </a:buClr>
              <a:buSzPts val="2600"/>
              <a:buFont typeface="Trebuchet MS"/>
              <a:buChar char="►"/>
            </a:pPr>
            <a:r>
              <a:rPr lang="pl-PL" sz="2700"/>
              <a:t>Sektora pozarządowego – NGO z obszaru dostępności szkolnictwa wyższego</a:t>
            </a:r>
          </a:p>
        </p:txBody>
      </p:sp>
    </p:spTree>
    <p:extLst>
      <p:ext uri="{BB962C8B-B14F-4D97-AF65-F5344CB8AC3E}">
        <p14:creationId xmlns:p14="http://schemas.microsoft.com/office/powerpoint/2010/main" val="3832845316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>
          <a:extLst>
            <a:ext uri="{FF2B5EF4-FFF2-40B4-BE49-F238E27FC236}">
              <a16:creationId xmlns:a16="http://schemas.microsoft.com/office/drawing/2014/main" id="{3E1725CC-FCCC-5328-4784-58B57ABC9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>
            <a:extLst>
              <a:ext uri="{FF2B5EF4-FFF2-40B4-BE49-F238E27FC236}">
                <a16:creationId xmlns:a16="http://schemas.microsoft.com/office/drawing/2014/main" id="{8C0A8CEB-69FB-23D3-15D2-C6F51CC06C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r>
              <a:rPr lang="pl-PL"/>
              <a:t>Procedury – od czego zaczynamy? (2 z 14)</a:t>
            </a:r>
          </a:p>
        </p:txBody>
      </p:sp>
      <p:sp>
        <p:nvSpPr>
          <p:cNvPr id="162" name="Google Shape;162;g3166ab540ef_0_14">
            <a:extLst>
              <a:ext uri="{FF2B5EF4-FFF2-40B4-BE49-F238E27FC236}">
                <a16:creationId xmlns:a16="http://schemas.microsoft.com/office/drawing/2014/main" id="{80CC37A9-0E6E-412B-FDF6-554C55D9497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7333" y="1436697"/>
            <a:ext cx="10529400" cy="54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71145" lvl="0" indent="0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2700"/>
              <a:buNone/>
            </a:pPr>
            <a:r>
              <a:rPr lang="pl-PL"/>
              <a:t>Zespół powinien składać się z decyzyjnych osób reprezentujących najważniejsze piony oraz osób kluczowych w procesie przyjmowania aktów prawa wewnętrznego. Mogą to być osoby z następujących jednostek:</a:t>
            </a:r>
          </a:p>
          <a:p>
            <a:pPr marL="965200" lvl="3" indent="-342900">
              <a:spcBef>
                <a:spcPts val="200"/>
              </a:spcBef>
              <a:spcAft>
                <a:spcPts val="1000"/>
              </a:spcAft>
              <a:buSzPct val="80000"/>
              <a:buFont typeface="Verdana" panose="020B0604030504040204" pitchFamily="34" charset="0"/>
              <a:buChar char="►"/>
            </a:pPr>
            <a:r>
              <a:rPr lang="pl-PL" sz="2400" u="none" strike="noStrike">
                <a:effectLst/>
                <a:cs typeface="Verdana" panose="020B0604030504040204" pitchFamily="34" charset="0"/>
              </a:rPr>
              <a:t>Jednostka do spraw koordynacji wsparcia (i dostępności) – NCBR zaleca, aby przedstawiciele i przedstawicielki tej jednostki aktywnie uczestniczyli we</a:t>
            </a:r>
            <a:r>
              <a:rPr lang="pl-PL" sz="2400"/>
              <a:t> </a:t>
            </a:r>
            <a:r>
              <a:rPr lang="pl-PL" sz="2400" u="none" strike="noStrike">
                <a:effectLst/>
                <a:cs typeface="Verdana" panose="020B0604030504040204" pitchFamily="34" charset="0"/>
              </a:rPr>
              <a:t>wszystkich etapach oceny i aktualizacji </a:t>
            </a:r>
            <a:r>
              <a:rPr lang="pl-PL" sz="2400">
                <a:cs typeface="Verdana" panose="020B0604030504040204" pitchFamily="34" charset="0"/>
              </a:rPr>
              <a:t>procedur</a:t>
            </a:r>
          </a:p>
          <a:p>
            <a:pPr marL="965200" lvl="3" indent="-342900">
              <a:spcBef>
                <a:spcPts val="200"/>
              </a:spcBef>
              <a:spcAft>
                <a:spcPts val="1000"/>
              </a:spcAft>
              <a:buSzPct val="80000"/>
              <a:buFont typeface="Verdana" panose="020B0604030504040204" pitchFamily="34" charset="0"/>
              <a:buChar char="►"/>
            </a:pPr>
            <a:r>
              <a:rPr lang="pl-PL" sz="2400">
                <a:cs typeface="Verdana" panose="020B0604030504040204" pitchFamily="34" charset="0"/>
              </a:rPr>
              <a:t>Zespół</a:t>
            </a:r>
            <a:r>
              <a:rPr lang="pl-PL" sz="2400" u="none" strike="noStrike">
                <a:effectLst/>
                <a:cs typeface="Verdana" panose="020B0604030504040204" pitchFamily="34" charset="0"/>
              </a:rPr>
              <a:t> radców prawnych lub jednostka do spraw organizacyjnych i prawnych</a:t>
            </a:r>
            <a:endParaRPr lang="pl-PL"/>
          </a:p>
          <a:p>
            <a:pPr marL="614045" indent="-342900">
              <a:buClr>
                <a:srgbClr val="EA3C9E"/>
              </a:buClr>
              <a:buSzPts val="2700"/>
            </a:pPr>
            <a:endParaRPr lang="pl-PL"/>
          </a:p>
          <a:p>
            <a:pPr marL="629920" lvl="0" indent="-269875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2700"/>
              <a:buNone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18269131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E793C19-5BB0-9E42-3764-F8FF7F78D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3600"/>
              <a:t>Procedury – od czego </a:t>
            </a:r>
            <a:br>
              <a:rPr lang="pl-PL" sz="3600"/>
            </a:br>
            <a:r>
              <a:rPr lang="pl-PL" sz="3600"/>
              <a:t>zaczynamy? (3 z 14)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A347E5E-D92B-309E-4DCE-DF4FBF464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965200" lvl="3" indent="-342900">
              <a:buSzPct val="80000"/>
              <a:buFont typeface="Verdana" panose="020B0604030504040204" pitchFamily="34" charset="0"/>
              <a:buChar char="►"/>
            </a:pPr>
            <a:r>
              <a:rPr lang="pl-PL" sz="2200"/>
              <a:t>Organizacja pozarządowa (osoba ekspercka z zewnątrz, na</a:t>
            </a:r>
            <a:r>
              <a:rPr lang="pl-PL" sz="22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200"/>
              <a:t>przykład personel partnera w projekcie), najlepiej specjalizująca się w dostępności procedur</a:t>
            </a:r>
          </a:p>
          <a:p>
            <a:pPr marL="965200" lvl="3" indent="-342900">
              <a:buSzPct val="80000"/>
              <a:buFont typeface="Verdana" panose="020B0604030504040204" pitchFamily="34" charset="0"/>
              <a:buChar char="►"/>
            </a:pPr>
            <a:r>
              <a:rPr lang="pl-PL" sz="2200"/>
              <a:t>Jednostka do spraw koordynacji kształcenia</a:t>
            </a:r>
          </a:p>
          <a:p>
            <a:pPr marL="965200" lvl="3" indent="-342900">
              <a:buSzPct val="80000"/>
              <a:buFont typeface="Verdana" panose="020B0604030504040204" pitchFamily="34" charset="0"/>
              <a:buChar char="►"/>
            </a:pPr>
            <a:r>
              <a:rPr lang="pl-PL" sz="2200"/>
              <a:t>Jednostka do spraw koordynacji nauki</a:t>
            </a:r>
          </a:p>
          <a:p>
            <a:pPr marL="965200" lvl="3" indent="-342900">
              <a:buSzPct val="80000"/>
              <a:buFont typeface="Verdana" panose="020B0604030504040204" pitchFamily="34" charset="0"/>
              <a:buChar char="►"/>
            </a:pPr>
            <a:r>
              <a:rPr lang="pl-PL" sz="2200"/>
              <a:t>Jednostka z pionu kanclerskiego</a:t>
            </a:r>
          </a:p>
          <a:p>
            <a:pPr marL="965200" lvl="3" indent="-342900">
              <a:buSzPct val="80000"/>
              <a:buFont typeface="Verdana" panose="020B0604030504040204" pitchFamily="34" charset="0"/>
              <a:buChar char="►"/>
            </a:pPr>
            <a:r>
              <a:rPr lang="pl-PL" sz="2200" b="1">
                <a:solidFill>
                  <a:srgbClr val="000000"/>
                </a:solidFill>
                <a:latin typeface="Verdana" panose="020B0604030504040204" pitchFamily="34" charset="0"/>
              </a:rPr>
              <a:t>Ś</a:t>
            </a:r>
            <a:r>
              <a:rPr lang="pl-PL" sz="2200" b="1" i="0" u="none" strike="noStrike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rodowiska osób z niepełnosprawnościami </a:t>
            </a:r>
            <a:r>
              <a:rPr lang="pl-PL" sz="2200" b="0" i="0" u="none" strike="noStrike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– powinny być angażowane do każdego zadania w ramach Konkursu, w tym procedur</a:t>
            </a:r>
            <a:endParaRPr lang="pl-PL" sz="2200"/>
          </a:p>
        </p:txBody>
      </p:sp>
    </p:spTree>
    <p:extLst>
      <p:ext uri="{BB962C8B-B14F-4D97-AF65-F5344CB8AC3E}">
        <p14:creationId xmlns:p14="http://schemas.microsoft.com/office/powerpoint/2010/main" val="3391224186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2C73A-EBA4-004A-4B44-61F769623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FAC644D-44CE-263B-2DFE-06D2373F8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pl-PL" sz="3200"/>
            </a:br>
            <a:r>
              <a:rPr lang="pl-PL"/>
              <a:t>Procedury – od czego </a:t>
            </a:r>
            <a:br>
              <a:rPr lang="pl-PL"/>
            </a:br>
            <a:r>
              <a:rPr lang="pl-PL"/>
              <a:t>zaczynamy? (4 z 14)</a:t>
            </a:r>
            <a:endParaRPr lang="pl-PL" b="0">
              <a:solidFill>
                <a:srgbClr val="000000"/>
              </a:solidFill>
            </a:endParaRPr>
          </a:p>
          <a:p>
            <a:endParaRPr lang="pl-PL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5D6F330-240B-428A-2957-4E71BE65D4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indent="-457200">
              <a:lnSpc>
                <a:spcPct val="170000"/>
              </a:lnSpc>
              <a:spcBef>
                <a:spcPts val="600"/>
              </a:spcBef>
              <a:buFont typeface="+mj-lt"/>
              <a:buAutoNum type="arabicPeriod" startAt="2"/>
            </a:pPr>
            <a:r>
              <a:rPr lang="pl-PL" sz="2000" b="1" u="none" strike="noStrike">
                <a:effectLst/>
                <a:cs typeface="Verdana" panose="020B0604030504040204" pitchFamily="34" charset="0"/>
              </a:rPr>
              <a:t>Określenie zasad </a:t>
            </a:r>
            <a:r>
              <a:rPr lang="pl-PL" sz="2000" b="1">
                <a:cs typeface="Verdana" panose="020B0604030504040204" pitchFamily="34" charset="0"/>
              </a:rPr>
              <a:t>(modelu), na jakich będzie udzielane wsparcie</a:t>
            </a:r>
            <a:r>
              <a:rPr lang="pl-PL" sz="2000">
                <a:cs typeface="Verdana" panose="020B0604030504040204" pitchFamily="34" charset="0"/>
              </a:rPr>
              <a:t>,</a:t>
            </a:r>
            <a:r>
              <a:rPr lang="pl-PL" sz="2000" u="none" strike="noStrike">
                <a:effectLst/>
                <a:cs typeface="Verdana" panose="020B0604030504040204" pitchFamily="34" charset="0"/>
              </a:rPr>
              <a:t> które zostaną uwzględnione przy tworzeniu lub aktualizacji procedur</a:t>
            </a:r>
            <a:r>
              <a:rPr lang="pl-PL" sz="2000">
                <a:cs typeface="Verdana" panose="020B0604030504040204" pitchFamily="34" charset="0"/>
              </a:rPr>
              <a:t>:</a:t>
            </a:r>
            <a:endParaRPr lang="pl-PL" sz="2000" u="none" strike="noStrike">
              <a:effectLst/>
              <a:cs typeface="Verdana" panose="020B0604030504040204" pitchFamily="34" charset="0"/>
            </a:endParaRPr>
          </a:p>
          <a:p>
            <a:pPr marL="803275" lvl="3" indent="-342900">
              <a:lnSpc>
                <a:spcPct val="170000"/>
              </a:lnSpc>
              <a:buSzPct val="80000"/>
              <a:buFont typeface="Verdana" panose="020B0604030504040204" pitchFamily="34" charset="0"/>
              <a:buChar char="►"/>
            </a:pPr>
            <a:r>
              <a:rPr lang="pl-PL" sz="2000"/>
              <a:t>Kto podejmuje ostateczne decyzje o wsparciu?</a:t>
            </a:r>
          </a:p>
          <a:p>
            <a:pPr marL="803275" lvl="3" indent="-342900">
              <a:lnSpc>
                <a:spcPct val="170000"/>
              </a:lnSpc>
              <a:buSzPct val="80000"/>
              <a:buFont typeface="Verdana" panose="020B0604030504040204" pitchFamily="34" charset="0"/>
              <a:buChar char="►"/>
            </a:pPr>
            <a:r>
              <a:rPr lang="pl-PL" sz="2000"/>
              <a:t>Określenie decyzyjności jednostki do spraw dostępności) koordynacji wsparcia (decyduje czy koordynuje)?</a:t>
            </a:r>
          </a:p>
          <a:p>
            <a:pPr marL="803275" lvl="3" indent="-342900">
              <a:lnSpc>
                <a:spcPct val="170000"/>
              </a:lnSpc>
              <a:buSzPct val="80000"/>
              <a:buFont typeface="Verdana" panose="020B0604030504040204" pitchFamily="34" charset="0"/>
              <a:buChar char="►"/>
            </a:pPr>
            <a:r>
              <a:rPr lang="pl-PL" sz="2000"/>
              <a:t>Określenie zadań uczelni, poszczególnych jednostek oraz osób zatrudnionych, w tym jednostki do spraw dostępności (koordynacji wsparcia), w kontekście zapewniania dostępności: kształcenia, zatrudnienia, prowadzenia działalności naukowej lub artystycznej</a:t>
            </a:r>
          </a:p>
          <a:p>
            <a:pPr marL="803275" lvl="3" indent="-342900">
              <a:lnSpc>
                <a:spcPct val="170000"/>
              </a:lnSpc>
              <a:buSzPct val="80000"/>
              <a:buFont typeface="Verdana,Sans-Serif" panose="020B0604030504040204" pitchFamily="34" charset="0"/>
              <a:buChar char="►"/>
            </a:pPr>
            <a:r>
              <a:rPr lang="pl-PL" sz="2000"/>
              <a:t>Określenie relacji między jednostką do spraw dostępności (koordynacji wsparcia) i pozostałymi jednostkami Uczelni</a:t>
            </a:r>
          </a:p>
        </p:txBody>
      </p:sp>
    </p:spTree>
    <p:extLst>
      <p:ext uri="{BB962C8B-B14F-4D97-AF65-F5344CB8AC3E}">
        <p14:creationId xmlns:p14="http://schemas.microsoft.com/office/powerpoint/2010/main" val="348542262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C0B523A-3180-60FD-A563-C1A80F2BC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3600"/>
              <a:t>Procedury – od czego </a:t>
            </a:r>
            <a:br>
              <a:rPr lang="pl-PL" sz="3600"/>
            </a:br>
            <a:r>
              <a:rPr lang="pl-PL" sz="3600"/>
              <a:t>zaczynamy? (5 z 14)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7333025-316B-DA41-F4B2-D940FA65C3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L="563880" indent="-457200">
              <a:buFont typeface="+mj-lt"/>
              <a:buAutoNum type="arabicPeriod" startAt="3"/>
            </a:pPr>
            <a:r>
              <a:rPr lang="pl-PL" sz="2200" b="1" u="none" strike="noStrike">
                <a:effectLst/>
                <a:cs typeface="Verdana" panose="020B0604030504040204" pitchFamily="34" charset="0"/>
              </a:rPr>
              <a:t> </a:t>
            </a:r>
            <a:r>
              <a:rPr lang="pl-PL" sz="2200" u="none" strike="noStrike">
                <a:effectLst/>
                <a:cs typeface="Verdana" panose="020B0604030504040204" pitchFamily="34" charset="0"/>
              </a:rPr>
              <a:t>Określenie </a:t>
            </a:r>
            <a:r>
              <a:rPr lang="pl-PL" sz="2200" b="1" u="none" strike="noStrike">
                <a:effectLst/>
                <a:cs typeface="Verdana" panose="020B0604030504040204" pitchFamily="34" charset="0"/>
              </a:rPr>
              <a:t>grupy wspieranych osób</a:t>
            </a:r>
            <a:r>
              <a:rPr lang="pl-PL" sz="2200" u="none" strike="noStrike">
                <a:effectLst/>
                <a:cs typeface="Verdana" panose="020B0604030504040204" pitchFamily="34" charset="0"/>
              </a:rPr>
              <a:t>: osoby ze szczególnymi </a:t>
            </a:r>
            <a:r>
              <a:rPr lang="pl-PL" sz="2200"/>
              <a:t>potrzebami</a:t>
            </a:r>
            <a:r>
              <a:rPr lang="pl-PL" sz="2200" u="none" strike="noStrike">
                <a:effectLst/>
                <a:cs typeface="Verdana" panose="020B0604030504040204" pitchFamily="34" charset="0"/>
              </a:rPr>
              <a:t>, w tym osoby z niepełnosprawnościami – z orzeczeniem lub bez; osoby kształcące się, osoby pracujące, otoczenie Uczelni</a:t>
            </a:r>
            <a:endParaRPr lang="pl-PL" sz="2200"/>
          </a:p>
          <a:p>
            <a:pPr marL="563880" indent="-457200">
              <a:buFont typeface="+mj-lt"/>
              <a:buAutoNum type="arabicPeriod" startAt="3"/>
            </a:pPr>
            <a:r>
              <a:rPr lang="pl-PL" sz="2200" b="1" u="none" strike="noStrike">
                <a:effectLst/>
                <a:cs typeface="Verdana" panose="020B0604030504040204" pitchFamily="34" charset="0"/>
              </a:rPr>
              <a:t>Weryfikacja z Inspektorem Ochrony Danych</a:t>
            </a:r>
            <a:r>
              <a:rPr lang="pl-PL" sz="2200" u="none" strike="noStrike">
                <a:effectLst/>
                <a:cs typeface="Verdana" panose="020B0604030504040204" pitchFamily="34" charset="0"/>
              </a:rPr>
              <a:t> zasad przetwarzania danych szczególnych osób ze szczególnymi potrzebami, w tym osób z </a:t>
            </a:r>
            <a:r>
              <a:rPr lang="pl-PL" sz="2200">
                <a:cs typeface="Verdana" panose="020B0604030504040204" pitchFamily="34" charset="0"/>
              </a:rPr>
              <a:t>niepełnosprawnościami</a:t>
            </a:r>
            <a:endParaRPr lang="pl-PL" sz="2200" b="1">
              <a:cs typeface="Verdana" panose="020B0604030504040204" pitchFamily="34" charset="0"/>
            </a:endParaRPr>
          </a:p>
          <a:p>
            <a:pPr marL="563880" indent="-457200">
              <a:buAutoNum type="arabicPeriod" startAt="3"/>
            </a:pPr>
            <a:r>
              <a:rPr lang="pl-PL" sz="2200" b="1">
                <a:cs typeface="Verdana" panose="020B0604030504040204" pitchFamily="34" charset="0"/>
              </a:rPr>
              <a:t> </a:t>
            </a:r>
            <a:r>
              <a:rPr lang="pl-PL" sz="2200">
                <a:cs typeface="Verdana" panose="020B0604030504040204" pitchFamily="34" charset="0"/>
              </a:rPr>
              <a:t>Weryfikacja </a:t>
            </a:r>
            <a:r>
              <a:rPr lang="pl-PL" sz="2200" b="1">
                <a:cs typeface="Verdana" panose="020B0604030504040204" pitchFamily="34" charset="0"/>
              </a:rPr>
              <a:t>obiegu dokumentów i zaangażowania jednostek uczeln</a:t>
            </a:r>
            <a:r>
              <a:rPr lang="pl-PL" sz="2200">
                <a:cs typeface="Verdana" panose="020B0604030504040204" pitchFamily="34" charset="0"/>
              </a:rPr>
              <a:t>i w przetwarzanie danych szczególnej kategorii osób ze</a:t>
            </a:r>
            <a:r>
              <a:rPr lang="pl-PL" sz="22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200">
                <a:cs typeface="Verdana" panose="020B0604030504040204" pitchFamily="34" charset="0"/>
              </a:rPr>
              <a:t>szczególnymi potrzebami, w tym osób z niepełnosprawnościami, oraz ich ewentualna aktualizacja</a:t>
            </a:r>
            <a:endParaRPr lang="pl-PL" sz="220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123888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>
          <a:extLst>
            <a:ext uri="{FF2B5EF4-FFF2-40B4-BE49-F238E27FC236}">
              <a16:creationId xmlns:a16="http://schemas.microsoft.com/office/drawing/2014/main" id="{5A02D105-496D-66AC-2A44-6F29DD0F0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>
            <a:extLst>
              <a:ext uri="{FF2B5EF4-FFF2-40B4-BE49-F238E27FC236}">
                <a16:creationId xmlns:a16="http://schemas.microsoft.com/office/drawing/2014/main" id="{6075F036-BB71-7E01-F1FE-927B9EE8F6D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r>
              <a:rPr lang="pl-PL" sz="3600"/>
              <a:t>Agenda</a:t>
            </a:r>
            <a:endParaRPr lang="pl-PL"/>
          </a:p>
        </p:txBody>
      </p:sp>
      <p:sp>
        <p:nvSpPr>
          <p:cNvPr id="162" name="Google Shape;162;g3166ab540ef_0_14">
            <a:extLst>
              <a:ext uri="{FF2B5EF4-FFF2-40B4-BE49-F238E27FC236}">
                <a16:creationId xmlns:a16="http://schemas.microsoft.com/office/drawing/2014/main" id="{9FBA017A-7F21-BE52-0A71-C8EFAA5766E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7333" y="1436697"/>
            <a:ext cx="10529400" cy="54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600"/>
              </a:spcBef>
            </a:pPr>
            <a:r>
              <a:rPr lang="pl-PL" sz="3600">
                <a:solidFill>
                  <a:srgbClr val="000000"/>
                </a:solidFill>
              </a:rPr>
              <a:t>Po co nam procedury, wymogi konkursów</a:t>
            </a:r>
            <a:endParaRPr lang="pl-PL" sz="3600" b="0" i="0" u="none" strike="noStrike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  <a:p>
            <a:pPr>
              <a:spcBef>
                <a:spcPts val="600"/>
              </a:spcBef>
            </a:pPr>
            <a:r>
              <a:rPr lang="pl-PL" sz="3600">
                <a:solidFill>
                  <a:srgbClr val="000000"/>
                </a:solidFill>
              </a:rPr>
              <a:t>Metodologia pracy nad procedurami</a:t>
            </a:r>
          </a:p>
          <a:p>
            <a:pPr>
              <a:spcBef>
                <a:spcPts val="600"/>
              </a:spcBef>
            </a:pPr>
            <a:r>
              <a:rPr lang="pl-PL" sz="3600">
                <a:solidFill>
                  <a:srgbClr val="000000"/>
                </a:solidFill>
              </a:rPr>
              <a:t>Lista procedur</a:t>
            </a:r>
          </a:p>
          <a:p>
            <a:pPr>
              <a:spcBef>
                <a:spcPts val="600"/>
              </a:spcBef>
            </a:pPr>
            <a:r>
              <a:rPr lang="pl-PL" sz="3600">
                <a:solidFill>
                  <a:srgbClr val="000000"/>
                </a:solidFill>
              </a:rPr>
              <a:t>Regulamin wsparcia (wstęp)</a:t>
            </a:r>
            <a:endParaRPr lang="pl-PL" sz="3600" b="0" i="0" u="none" strike="noStrike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  <a:p>
            <a:pPr>
              <a:spcBef>
                <a:spcPts val="600"/>
              </a:spcBef>
            </a:pPr>
            <a:r>
              <a:rPr lang="pl-PL" sz="3600">
                <a:solidFill>
                  <a:srgbClr val="000000"/>
                </a:solidFill>
              </a:rPr>
              <a:t>Formy wsparcia (wstęp)</a:t>
            </a:r>
            <a:endParaRPr lang="pl-PL" sz="360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>
              <a:spcBef>
                <a:spcPts val="600"/>
              </a:spcBef>
            </a:pPr>
            <a:r>
              <a:rPr lang="pl-PL" sz="3600" err="1">
                <a:solidFill>
                  <a:srgbClr val="000000"/>
                </a:solidFill>
              </a:rPr>
              <a:t>Tips</a:t>
            </a:r>
            <a:r>
              <a:rPr lang="pl-PL" sz="3600">
                <a:solidFill>
                  <a:srgbClr val="000000"/>
                </a:solidFill>
              </a:rPr>
              <a:t> &amp; </a:t>
            </a:r>
            <a:r>
              <a:rPr lang="pl-PL" sz="3600" err="1">
                <a:solidFill>
                  <a:srgbClr val="000000"/>
                </a:solidFill>
              </a:rPr>
              <a:t>tricks</a:t>
            </a:r>
            <a:endParaRPr lang="pl-PL" sz="360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marL="106680" indent="0">
              <a:spcBef>
                <a:spcPts val="600"/>
              </a:spcBef>
              <a:buNone/>
            </a:pPr>
            <a:endParaRPr lang="pl-PL" sz="3600">
              <a:solidFill>
                <a:srgbClr val="B2126C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600300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8DD09-DFAD-345B-2DBF-B779849EF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152463B-47B1-8F7E-EB77-319C32825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pl-PL" sz="3200"/>
            </a:br>
            <a:r>
              <a:rPr lang="pl-PL"/>
              <a:t>Procedury – od czego </a:t>
            </a:r>
            <a:br>
              <a:rPr lang="pl-PL"/>
            </a:br>
            <a:r>
              <a:rPr lang="pl-PL"/>
              <a:t>zaczynamy? (6 z 14)</a:t>
            </a:r>
            <a:endParaRPr lang="pl-PL" b="0">
              <a:solidFill>
                <a:srgbClr val="000000"/>
              </a:solidFill>
            </a:endParaRPr>
          </a:p>
          <a:p>
            <a:endParaRPr lang="pl-PL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B3E8C13-B1D8-D9C6-9871-649D3B8B43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63880" indent="-457200">
              <a:buFont typeface="+mj-lt"/>
              <a:buAutoNum type="arabicPeriod" startAt="6"/>
            </a:pPr>
            <a:r>
              <a:rPr lang="pl-PL" sz="1800" b="1">
                <a:cs typeface="Verdana" panose="020B0604030504040204" pitchFamily="34" charset="0"/>
              </a:rPr>
              <a:t> </a:t>
            </a:r>
            <a:r>
              <a:rPr lang="pl-PL" sz="2200">
                <a:cs typeface="Verdana" panose="020B0604030504040204" pitchFamily="34" charset="0"/>
              </a:rPr>
              <a:t>Określenie listy procedur (aktów prawa wewnętrznego), które zostaną stworzone lub zaktualizowane pod kątem uwzględnienia dostępności oraz równych szans osób z niepełnosprawnościami, w</a:t>
            </a:r>
            <a:r>
              <a:rPr lang="pl-PL" sz="22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200">
                <a:cs typeface="Verdana" panose="020B0604030504040204" pitchFamily="34" charset="0"/>
              </a:rPr>
              <a:t>tym osób ze potrzebami</a:t>
            </a:r>
            <a:endParaRPr lang="pl-PL"/>
          </a:p>
          <a:p>
            <a:r>
              <a:rPr lang="pl-PL" sz="2200"/>
              <a:t>Punktem odniesienia jest </a:t>
            </a:r>
            <a:r>
              <a:rPr lang="pl-PL" sz="2200" b="1"/>
              <a:t>minimalny zakres procedur </a:t>
            </a:r>
            <a:r>
              <a:rPr lang="pl-PL" sz="2200"/>
              <a:t>(</a:t>
            </a:r>
            <a:r>
              <a:rPr lang="pl-PL" sz="2200" b="0" i="0" u="none" strike="noStrike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Mały DOS 10 szt. lub obszarów, Duży DOS – 18)</a:t>
            </a:r>
            <a:r>
              <a:rPr lang="pl-PL" sz="2200"/>
              <a:t> </a:t>
            </a:r>
            <a:r>
              <a:rPr lang="pl-PL" sz="2200" b="1"/>
              <a:t>oraz inne, dodatkowe procedury</a:t>
            </a:r>
            <a:r>
              <a:rPr lang="pl-PL" sz="2200"/>
              <a:t> </a:t>
            </a:r>
          </a:p>
          <a:p>
            <a:pPr marL="106680" indent="0">
              <a:buNone/>
            </a:pPr>
            <a:endParaRPr lang="pl-PL" sz="2200"/>
          </a:p>
          <a:p>
            <a:pPr marL="563880" indent="-457200">
              <a:buFont typeface="+mj-lt"/>
              <a:buAutoNum type="arabicPeriod" startAt="7"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85711032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54B1D78-B3C8-96A1-297D-71F175055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pl-PL" sz="3200"/>
            </a:br>
            <a:r>
              <a:rPr lang="pl-PL"/>
              <a:t>Procedury – od czego </a:t>
            </a:r>
            <a:br>
              <a:rPr lang="pl-PL"/>
            </a:br>
            <a:r>
              <a:rPr lang="pl-PL"/>
              <a:t>zaczynamy? (7 z 14)</a:t>
            </a:r>
            <a:endParaRPr lang="pl-PL" b="0">
              <a:solidFill>
                <a:srgbClr val="000000"/>
              </a:solidFill>
            </a:endParaRPr>
          </a:p>
          <a:p>
            <a:endParaRPr lang="pl-PL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AA522A6-DFF6-9AF6-8A36-C3A33C816D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L="106680" indent="0">
              <a:buNone/>
            </a:pPr>
            <a:r>
              <a:rPr lang="pl-PL" sz="2800"/>
              <a:t>Lista procedur powinna uwzględniać co najmniej:</a:t>
            </a:r>
          </a:p>
          <a:p>
            <a:r>
              <a:rPr lang="pl-PL" sz="2800" u="none" strike="noStrike">
                <a:effectLst/>
                <a:cs typeface="Verdana" panose="020B0604030504040204" pitchFamily="34" charset="0"/>
              </a:rPr>
              <a:t>Statut</a:t>
            </a:r>
            <a:endParaRPr lang="pl-PL" sz="2800"/>
          </a:p>
          <a:p>
            <a:r>
              <a:rPr lang="pl-PL" sz="2800" u="none" strike="noStrike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Strategia uczelni</a:t>
            </a:r>
          </a:p>
          <a:p>
            <a:r>
              <a:rPr lang="pl-PL" sz="2800" u="none" strike="noStrike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Regulamin wsparcia</a:t>
            </a:r>
          </a:p>
          <a:p>
            <a:r>
              <a:rPr lang="pl-PL" sz="2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Regulamin studiów</a:t>
            </a:r>
            <a:endParaRPr lang="en-US" sz="28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pl-PL" sz="2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Regulamin szkoły doktorskiej (jeśli dotyczy)</a:t>
            </a:r>
            <a:endParaRPr lang="en-US" sz="28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pl-PL" sz="2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Zasady regulujące świadczenia</a:t>
            </a:r>
            <a:endParaRPr lang="en-US" sz="28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pl-PL" sz="2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Zasady regulujące rekrutację na kształcenie – wszystkie formy</a:t>
            </a:r>
          </a:p>
        </p:txBody>
      </p:sp>
    </p:spTree>
    <p:extLst>
      <p:ext uri="{BB962C8B-B14F-4D97-AF65-F5344CB8AC3E}">
        <p14:creationId xmlns:p14="http://schemas.microsoft.com/office/powerpoint/2010/main" val="4136697900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CD8E00-97AE-BF9C-65A4-6A06C887C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pl-PL" sz="3200"/>
            </a:br>
            <a:r>
              <a:rPr lang="pl-PL"/>
              <a:t>Procedury – od czego </a:t>
            </a:r>
            <a:br>
              <a:rPr lang="pl-PL"/>
            </a:br>
            <a:r>
              <a:rPr lang="pl-PL"/>
              <a:t>zaczynamy? (8 z 14)</a:t>
            </a:r>
            <a:endParaRPr lang="pl-PL" b="0">
              <a:solidFill>
                <a:srgbClr val="000000"/>
              </a:solidFill>
            </a:endParaRPr>
          </a:p>
          <a:p>
            <a:endParaRPr lang="pl-PL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4DFAB56-C0E5-3E23-D6AA-2DBBFBE6C6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pl-PL" sz="2500"/>
              <a:t>Zasady regulujące rekrutację do pracy</a:t>
            </a:r>
          </a:p>
          <a:p>
            <a:r>
              <a:rPr lang="pl-PL" sz="2500"/>
              <a:t>Zasady udzielania zamówień, w tym zamówień publicznych</a:t>
            </a:r>
          </a:p>
          <a:p>
            <a:r>
              <a:rPr lang="pl-PL" sz="2500"/>
              <a:t>Regulamin organizacyjny</a:t>
            </a:r>
          </a:p>
          <a:p>
            <a:r>
              <a:rPr lang="pl-PL" sz="2500" u="none" strike="noStrike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Regulamin pracy</a:t>
            </a:r>
          </a:p>
          <a:p>
            <a:r>
              <a:rPr lang="pl-PL" sz="2500"/>
              <a:t>Regulamin ochrony przeciwpożarowej, z uwzględnieniem ewakuacji osób z niepełnosprawnościami i innymi szczególnymi potrzebami</a:t>
            </a:r>
            <a:endParaRPr lang="en-US" sz="2500"/>
          </a:p>
          <a:p>
            <a:r>
              <a:rPr lang="pl-PL" sz="2500"/>
              <a:t>Zasady prowadzenia badań naukowych</a:t>
            </a:r>
          </a:p>
        </p:txBody>
      </p:sp>
    </p:spTree>
    <p:extLst>
      <p:ext uri="{BB962C8B-B14F-4D97-AF65-F5344CB8AC3E}">
        <p14:creationId xmlns:p14="http://schemas.microsoft.com/office/powerpoint/2010/main" val="2428455934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D947B-E8D0-BD35-9D7C-8E8DD3629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FF5A625-5600-C484-5B74-0FB838639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pl-PL" sz="3200"/>
            </a:br>
            <a:r>
              <a:rPr lang="pl-PL"/>
              <a:t>Procedury – od czego </a:t>
            </a:r>
            <a:br>
              <a:rPr lang="pl-PL"/>
            </a:br>
            <a:r>
              <a:rPr lang="pl-PL"/>
              <a:t>zaczynamy? (9 z 14)</a:t>
            </a:r>
            <a:endParaRPr lang="pl-PL" b="0">
              <a:solidFill>
                <a:srgbClr val="000000"/>
              </a:solidFill>
            </a:endParaRPr>
          </a:p>
          <a:p>
            <a:endParaRPr lang="pl-PL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5788470-0FC3-8627-07D7-05F37FC409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l-PL" sz="2800"/>
              <a:t>Zasady regulujące zasady działania biblioteki uczelnianej</a:t>
            </a:r>
          </a:p>
          <a:p>
            <a:r>
              <a:rPr lang="pl-PL" sz="2800"/>
              <a:t>Zasady regulujące organizację zajęć z języków obcych</a:t>
            </a:r>
            <a:endParaRPr lang="en-US" sz="2800"/>
          </a:p>
          <a:p>
            <a:r>
              <a:rPr lang="pl-PL" sz="2800"/>
              <a:t>Zasady regulujące organizację zajęć z wychowania fizycznego</a:t>
            </a:r>
          </a:p>
          <a:p>
            <a:r>
              <a:rPr lang="pl-PL" sz="2800"/>
              <a:t>Zasady regulujące organizację studiów podyplomowych i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pozostałych form kształcenia</a:t>
            </a:r>
          </a:p>
          <a:p>
            <a:r>
              <a:rPr lang="pl-PL" sz="2800"/>
              <a:t>Zasady regulujące działanie domów studenckich</a:t>
            </a:r>
          </a:p>
          <a:p>
            <a:r>
              <a:rPr lang="pl-PL" sz="2800"/>
              <a:t>Zasady organizacji wydarzeń, imprez w Uczelni</a:t>
            </a:r>
          </a:p>
        </p:txBody>
      </p:sp>
    </p:spTree>
    <p:extLst>
      <p:ext uri="{BB962C8B-B14F-4D97-AF65-F5344CB8AC3E}">
        <p14:creationId xmlns:p14="http://schemas.microsoft.com/office/powerpoint/2010/main" val="449102171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3767F-982B-B033-A51E-07C0A02CE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6BD51B-2B3A-1E53-4B29-BE2FA80A6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pl-PL" sz="3200"/>
            </a:br>
            <a:r>
              <a:rPr lang="pl-PL"/>
              <a:t>Procedury – od czego </a:t>
            </a:r>
            <a:br>
              <a:rPr lang="pl-PL"/>
            </a:br>
            <a:r>
              <a:rPr lang="pl-PL"/>
              <a:t>zaczynamy? (10 z 14)</a:t>
            </a:r>
            <a:endParaRPr lang="pl-PL" b="0">
              <a:solidFill>
                <a:srgbClr val="000000"/>
              </a:solidFill>
            </a:endParaRPr>
          </a:p>
          <a:p>
            <a:endParaRPr lang="pl-PL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B8BB6CE-FA76-F00A-AEA5-B482687A7A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l-PL" sz="2800"/>
              <a:t>Regulaminy usług specjalistycznych (usługi asystenckie, wsparcie psychologiczne, wypożyczalnia, usługi transportowe itp.)</a:t>
            </a:r>
            <a:endParaRPr lang="en-US" sz="2800"/>
          </a:p>
          <a:p>
            <a:r>
              <a:rPr lang="pl-PL" sz="2800" b="1"/>
              <a:t>Ogólnouczelniane procedury</a:t>
            </a:r>
            <a:r>
              <a:rPr lang="pl-PL" sz="2800"/>
              <a:t>, gwarantujące zapewnienie </a:t>
            </a:r>
            <a:r>
              <a:rPr lang="pl-PL" sz="2800" b="1"/>
              <a:t>dostępności architektonicznej, informacyjno-komunikacyjnej i cyfrowej wszystkich realizowanych w uczelni inwestycji, modernizacji i</a:t>
            </a:r>
            <a:r>
              <a:rPr lang="pl-PL" sz="2800" b="1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 b="1"/>
              <a:t>remontów</a:t>
            </a:r>
            <a:r>
              <a:rPr lang="pl-PL" sz="2800"/>
              <a:t> oraz </a:t>
            </a:r>
            <a:r>
              <a:rPr lang="pl-PL" sz="2800" b="1"/>
              <a:t>pozostałych zamówień</a:t>
            </a:r>
            <a:r>
              <a:rPr lang="pl-PL" sz="2800"/>
              <a:t> od progu kwotowego ustalonego przez Uczelnię</a:t>
            </a:r>
          </a:p>
          <a:p>
            <a:endParaRPr lang="pl-PL" sz="2800"/>
          </a:p>
          <a:p>
            <a:endParaRPr lang="pl-PL" sz="3200"/>
          </a:p>
        </p:txBody>
      </p:sp>
    </p:spTree>
    <p:extLst>
      <p:ext uri="{BB962C8B-B14F-4D97-AF65-F5344CB8AC3E}">
        <p14:creationId xmlns:p14="http://schemas.microsoft.com/office/powerpoint/2010/main" val="2208502679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8AA901-2E2F-F179-EBB5-8F11C19AC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591FE8-0752-6E12-64F7-5B1D1C79C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pl-PL" sz="3200"/>
            </a:br>
            <a:r>
              <a:rPr lang="pl-PL"/>
              <a:t>Procedury – od czego </a:t>
            </a:r>
            <a:br>
              <a:rPr lang="pl-PL"/>
            </a:br>
            <a:r>
              <a:rPr lang="pl-PL"/>
              <a:t>zaczynamy? (11 z 14)</a:t>
            </a:r>
            <a:endParaRPr lang="pl-PL" b="0">
              <a:solidFill>
                <a:srgbClr val="000000"/>
              </a:solidFill>
            </a:endParaRPr>
          </a:p>
          <a:p>
            <a:endParaRPr lang="pl-PL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6AD8B85-6DC2-AED1-E809-A539C1A9C3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3" y="1436697"/>
            <a:ext cx="10651067" cy="5421303"/>
          </a:xfrm>
        </p:spPr>
        <p:txBody>
          <a:bodyPr>
            <a:normAutofit fontScale="92500"/>
          </a:bodyPr>
          <a:lstStyle/>
          <a:p>
            <a:r>
              <a:rPr lang="pl-PL" sz="2800" b="1"/>
              <a:t>Zarządzenie </a:t>
            </a:r>
            <a:r>
              <a:rPr lang="pl-PL" sz="2800" b="1" err="1"/>
              <a:t>dostępnościowe</a:t>
            </a:r>
            <a:r>
              <a:rPr lang="pl-PL" sz="2800"/>
              <a:t> – co najmniej w zakresie: tworzenia planów likwidacji barier architektonicznych, informacyjno-komunikacyjnych, cyfrowych, tworzenia planu zapewnienia dostępności wewnętrznych systemów informatycznych i procedur administracyjnych  dotyczących ich funkcjonowania, tworzenia planu szkolenia kadry Uczelni w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zakresie świadomości niepełnosprawności i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zapewnienia  dostępności, tworzenia procedur i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narzędzi …</a:t>
            </a:r>
          </a:p>
        </p:txBody>
      </p:sp>
    </p:spTree>
    <p:extLst>
      <p:ext uri="{BB962C8B-B14F-4D97-AF65-F5344CB8AC3E}">
        <p14:creationId xmlns:p14="http://schemas.microsoft.com/office/powerpoint/2010/main" val="680192806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12501-7DE7-84EA-9A9C-9463240B9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4907D59-4E1C-F30D-A6E8-4E2341FF6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pl-PL" sz="3200"/>
            </a:br>
            <a:r>
              <a:rPr lang="pl-PL"/>
              <a:t>Procedury – od czego </a:t>
            </a:r>
            <a:br>
              <a:rPr lang="pl-PL"/>
            </a:br>
            <a:r>
              <a:rPr lang="pl-PL"/>
              <a:t>zaczynamy? (12 z 14)</a:t>
            </a:r>
            <a:endParaRPr lang="pl-PL" b="0">
              <a:solidFill>
                <a:srgbClr val="000000"/>
              </a:solidFill>
            </a:endParaRPr>
          </a:p>
          <a:p>
            <a:endParaRPr lang="pl-PL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5DE6660-4B63-F10C-84EC-23E30A129F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447675" indent="0">
              <a:buNone/>
            </a:pPr>
            <a:r>
              <a:rPr lang="pl-PL" sz="2800"/>
              <a:t>… związanych z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aktualizacją danych o dostępności architektonicznej obiektów, pomieszczeń i terenów Uczelni z uwzględnieniem procesów zarządzania informacją dotyczącą awarii wind lub podnośników i innych awarii, a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także odbywających się remontów, prowadzenie bieżącego monitoringu zagwarantowania dostępności w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Uczelni</a:t>
            </a:r>
          </a:p>
          <a:p>
            <a:r>
              <a:rPr lang="pl-PL" sz="2800"/>
              <a:t>Standard cyfrowy, o ile uczelnia nie przyjmie jako obowiązującego standardu zewnętrznego</a:t>
            </a:r>
          </a:p>
        </p:txBody>
      </p:sp>
    </p:spTree>
    <p:extLst>
      <p:ext uri="{BB962C8B-B14F-4D97-AF65-F5344CB8AC3E}">
        <p14:creationId xmlns:p14="http://schemas.microsoft.com/office/powerpoint/2010/main" val="22744928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12501-7DE7-84EA-9A9C-9463240B9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4907D59-4E1C-F30D-A6E8-4E2341FF6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pl-PL" sz="3200"/>
            </a:br>
            <a:r>
              <a:rPr lang="pl-PL"/>
              <a:t>Procedury – od czego </a:t>
            </a:r>
            <a:br>
              <a:rPr lang="pl-PL"/>
            </a:br>
            <a:r>
              <a:rPr lang="pl-PL"/>
              <a:t>zaczynamy? (13 z 14)</a:t>
            </a:r>
            <a:endParaRPr lang="pl-PL" b="0">
              <a:solidFill>
                <a:srgbClr val="000000"/>
              </a:solidFill>
            </a:endParaRPr>
          </a:p>
          <a:p>
            <a:endParaRPr lang="pl-PL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5DE6660-4B63-F10C-84EC-23E30A129F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base">
              <a:spcBef>
                <a:spcPts val="600"/>
              </a:spcBef>
            </a:pPr>
            <a:r>
              <a:rPr lang="pl-PL" sz="2800"/>
              <a:t>Poza obowiązkowymi procedurami należy określić listę pozostałych procedur w celu zapewnienia dostępności w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wszystkich 8 obszarach dostępności</a:t>
            </a:r>
          </a:p>
          <a:p>
            <a:pPr fontAlgn="base">
              <a:spcBef>
                <a:spcPts val="600"/>
              </a:spcBef>
            </a:pPr>
            <a:r>
              <a:rPr lang="pl-PL" sz="2800"/>
              <a:t>Lista będzie wynikać ze specyfiki uczelni oraz rodzaju (charakterystyki) działań podejmowanych w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8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obszarach dostępności</a:t>
            </a:r>
          </a:p>
        </p:txBody>
      </p:sp>
    </p:spTree>
    <p:extLst>
      <p:ext uri="{BB962C8B-B14F-4D97-AF65-F5344CB8AC3E}">
        <p14:creationId xmlns:p14="http://schemas.microsoft.com/office/powerpoint/2010/main" val="3118749247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12501-7DE7-84EA-9A9C-9463240B9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4907D59-4E1C-F30D-A6E8-4E2341FF6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pl-PL" sz="3200"/>
            </a:br>
            <a:r>
              <a:rPr lang="pl-PL"/>
              <a:t>Procedury – od czego </a:t>
            </a:r>
            <a:br>
              <a:rPr lang="pl-PL"/>
            </a:br>
            <a:r>
              <a:rPr lang="pl-PL"/>
              <a:t>zaczynamy? (14 z 14)</a:t>
            </a:r>
            <a:endParaRPr lang="pl-PL" b="0">
              <a:solidFill>
                <a:srgbClr val="000000"/>
              </a:solidFill>
            </a:endParaRPr>
          </a:p>
          <a:p>
            <a:endParaRPr lang="pl-PL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5DE6660-4B63-F10C-84EC-23E30A129F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fontAlgn="base">
              <a:spcBef>
                <a:spcPts val="600"/>
              </a:spcBef>
            </a:pPr>
            <a:r>
              <a:rPr lang="pl-PL" sz="2800" b="0" i="0" u="none" strike="noStrike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Lista ta może obejmować – na przykład – następujące dodatkowe procedury:</a:t>
            </a:r>
            <a:endParaRPr lang="pl-PL" sz="2800" b="0" i="0" u="none" strike="noStrike">
              <a:solidFill>
                <a:srgbClr val="B2126C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914400" lvl="2" indent="-350520" fontAlgn="base">
              <a:buSzPts val="1920"/>
            </a:pPr>
            <a:r>
              <a:rPr lang="pl-PL" sz="28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Zasady działania kół naukowych</a:t>
            </a:r>
          </a:p>
          <a:p>
            <a:pPr marL="914400" lvl="2" indent="-350520" fontAlgn="base">
              <a:buSzPts val="1920"/>
            </a:pPr>
            <a:r>
              <a:rPr lang="pl-PL" sz="28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Zasady realizacji praktyk i staży studenckich</a:t>
            </a:r>
          </a:p>
          <a:p>
            <a:pPr marL="914400" lvl="2" indent="-350520" fontAlgn="base">
              <a:buSzPts val="1920"/>
            </a:pPr>
            <a:r>
              <a:rPr lang="pl-PL" sz="28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Regulamin wynagradzania</a:t>
            </a:r>
          </a:p>
          <a:p>
            <a:pPr marL="914400" lvl="2" indent="-350520" fontAlgn="base">
              <a:buSzPts val="1920"/>
            </a:pPr>
            <a:r>
              <a:rPr lang="pl-PL" sz="28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Regulamin samorządu studenckiego i organizacji studenckich</a:t>
            </a:r>
          </a:p>
          <a:p>
            <a:pPr marL="914400" lvl="2" indent="-350520" fontAlgn="base">
              <a:buSzPts val="1920"/>
            </a:pPr>
            <a:r>
              <a:rPr lang="pl-PL" sz="28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Regulamin utrzymania (zimowego)</a:t>
            </a:r>
          </a:p>
          <a:p>
            <a:pPr marL="914400" lvl="2" indent="-350520" fontAlgn="base">
              <a:buSzPts val="1920"/>
            </a:pPr>
            <a:r>
              <a:rPr lang="pl-PL" sz="28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Strategia dostępności (odrębna od Strategii Uczelni)</a:t>
            </a:r>
          </a:p>
          <a:p>
            <a:pPr marL="106680" indent="0" fontAlgn="base">
              <a:spcBef>
                <a:spcPts val="600"/>
              </a:spcBef>
              <a:buNone/>
            </a:pPr>
            <a:endParaRPr lang="pl-PL" sz="2800"/>
          </a:p>
        </p:txBody>
      </p:sp>
    </p:spTree>
    <p:extLst>
      <p:ext uri="{BB962C8B-B14F-4D97-AF65-F5344CB8AC3E}">
        <p14:creationId xmlns:p14="http://schemas.microsoft.com/office/powerpoint/2010/main" val="2096975472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922B1-2541-20CF-A141-2BCAD3158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F9B987-ED8F-662F-BE0E-9B4AA5BDE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/>
              <a:t>Metodologia pracy nad procedurami (1 z 4)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68D973A-5235-9D85-EDFA-3DAECD763C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pl-PL" sz="2500"/>
              <a:t>Ustalamy z jednostką do spraw koordynacji wsparcia kolejność procedur, które będą aktualizowane lub tworzone</a:t>
            </a:r>
          </a:p>
          <a:p>
            <a:pPr>
              <a:spcBef>
                <a:spcPts val="600"/>
              </a:spcBef>
            </a:pPr>
            <a:r>
              <a:rPr lang="pl-PL" sz="2500"/>
              <a:t>Ustalamy tryb i sposób pracy: spotykamy się </a:t>
            </a:r>
            <a:r>
              <a:rPr lang="pl-PL" sz="2500" b="1"/>
              <a:t>cyklicznie</a:t>
            </a:r>
            <a:r>
              <a:rPr lang="pl-PL" sz="2500"/>
              <a:t> on</a:t>
            </a:r>
            <a:r>
              <a:rPr lang="pl-PL" sz="25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‑</a:t>
            </a:r>
            <a:r>
              <a:rPr lang="pl-PL" sz="2500"/>
              <a:t>line (na przykład 1 raz w miesiącu), wyjątkowo na żywo, pracujemy na dokumentach on-line (na Dysku Google’a, w</a:t>
            </a:r>
            <a:r>
              <a:rPr lang="pl-PL" sz="25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500"/>
              <a:t>Teamsach czy na </a:t>
            </a:r>
            <a:r>
              <a:rPr lang="pl-PL" sz="2500" err="1"/>
              <a:t>OneDrive’ie</a:t>
            </a:r>
            <a:r>
              <a:rPr lang="pl-PL" sz="2500"/>
              <a:t>) i tam umieszczamy dokumenty procedur oraz nanosimy na nie uwagi</a:t>
            </a:r>
          </a:p>
          <a:p>
            <a:pPr>
              <a:spcBef>
                <a:spcPts val="600"/>
              </a:spcBef>
            </a:pPr>
            <a:r>
              <a:rPr lang="pl-PL" sz="2500"/>
              <a:t>Praca on</a:t>
            </a:r>
            <a:r>
              <a:rPr lang="pl-PL" sz="25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‑</a:t>
            </a:r>
            <a:r>
              <a:rPr lang="pl-PL" sz="2500"/>
              <a:t>line wspiera procedowaniu zwłaszcza przy większej liczbie osób zaangażowanych</a:t>
            </a:r>
          </a:p>
        </p:txBody>
      </p:sp>
    </p:spTree>
    <p:extLst>
      <p:ext uri="{BB962C8B-B14F-4D97-AF65-F5344CB8AC3E}">
        <p14:creationId xmlns:p14="http://schemas.microsoft.com/office/powerpoint/2010/main" val="2576574922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166ab540ef_0_0"/>
          <p:cNvSpPr txBox="1">
            <a:spLocks noGrp="1"/>
          </p:cNvSpPr>
          <p:nvPr>
            <p:ph type="title"/>
          </p:nvPr>
        </p:nvSpPr>
        <p:spPr>
          <a:xfrm>
            <a:off x="677335" y="2700867"/>
            <a:ext cx="8596800" cy="18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lang="pl-PL" sz="5400"/>
              <a:t>Po co nam procedury?</a:t>
            </a:r>
            <a:br>
              <a:rPr lang="pl-PL" sz="5400"/>
            </a:br>
            <a:r>
              <a:rPr lang="pl-PL" sz="5400"/>
              <a:t>Wymogi </a:t>
            </a:r>
            <a:r>
              <a:rPr lang="pl-PL"/>
              <a:t>konkursów</a:t>
            </a:r>
            <a:endParaRPr lang="pl-PL" sz="5400"/>
          </a:p>
        </p:txBody>
      </p:sp>
      <p:sp>
        <p:nvSpPr>
          <p:cNvPr id="155" name="Google Shape;155;g3166ab540ef_0_0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800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sz="3600"/>
          </a:p>
        </p:txBody>
      </p:sp>
    </p:spTree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CEBD4-7DAC-AEBA-9C83-324DC40D4B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203BE98-F210-87D9-DBE4-7EE742ECD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/>
              <a:t>Metodologia pracy nad procedurami (2 z 4)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B5C1F4C-7CF4-253E-A3FD-482D80A53C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pl-PL" sz="2800"/>
              <a:t>Jednostka do spraw koordynacji wsparcia angażuje 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„</a:t>
            </a:r>
            <a:r>
              <a:rPr lang="pl-PL" sz="2800"/>
              <a:t>gospodarzy” poszczególnych procedur – to znaczy jednostki Uczelni, które bezpośrednio działają lub będą działać w oparciu o dane procedury (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„</a:t>
            </a:r>
            <a:r>
              <a:rPr lang="pl-PL" sz="2800"/>
              <a:t>właścicieli” danej procedury)</a:t>
            </a: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pl-PL" sz="2800"/>
              <a:t>Gospodarz procedury przekazuje najbardziej aktualną obowiązującą wersję danej procedury – do jednostki do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spraw koordynacji wsparcia a ta rozsyła procedurę wszystkim osobom uczestniczącym w pracy nad daną procedurą </a:t>
            </a:r>
          </a:p>
        </p:txBody>
      </p:sp>
    </p:spTree>
    <p:extLst>
      <p:ext uri="{BB962C8B-B14F-4D97-AF65-F5344CB8AC3E}">
        <p14:creationId xmlns:p14="http://schemas.microsoft.com/office/powerpoint/2010/main" val="648532899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4998D5-372E-6C3D-6C98-C86E46ACC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4B52A6B-4372-FC80-5693-7ABBC1AF1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/>
              <a:t>Metodologia pracy nad procedurami (3 z 4)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5F3FCE9-3C16-E909-21E9-ADA5BA1BAA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pl-PL" sz="2800"/>
              <a:t>Z parodniowym wyprzedzeniem w stosunku do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terminu umówionego spotkania osoba bezpośrednio odpowiedzialna za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treści </a:t>
            </a:r>
            <a:r>
              <a:rPr lang="pl-PL" sz="2800" err="1"/>
              <a:t>dostępnościowe</a:t>
            </a:r>
            <a:r>
              <a:rPr lang="pl-PL" sz="2800"/>
              <a:t> (na przykład Fronia) przesyła do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wszystkich zainteresowanych osób propozycje zmian w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procedurze (wraz z ich krótkim uzasadnieniem, o ile jest to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potrzebne), uwagi do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procedury, projekt nowej procedury lub pytania dotyczące procedury</a:t>
            </a:r>
          </a:p>
        </p:txBody>
      </p:sp>
    </p:spTree>
    <p:extLst>
      <p:ext uri="{BB962C8B-B14F-4D97-AF65-F5344CB8AC3E}">
        <p14:creationId xmlns:p14="http://schemas.microsoft.com/office/powerpoint/2010/main" val="1862579949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F67524-C5B7-49D5-1804-2E24D9704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AE394AE-568A-7A74-4976-71EDE800C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/>
              <a:t>Metodologia pracy nad procedurami (4 z 4)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5378A79-C02D-B587-6A71-0D1AC4962A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pl-PL" sz="2300"/>
              <a:t>Podczas spotkania omawiamy wszystkie propozycje oraz</a:t>
            </a:r>
            <a:r>
              <a:rPr lang="pl-PL" sz="23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300"/>
              <a:t>wyjaśnienia wątpliwości lub uwagi. Zakładany czas spotkania to około 2-3 godziny zegarowe.</a:t>
            </a:r>
          </a:p>
          <a:p>
            <a:pPr>
              <a:spcBef>
                <a:spcPts val="600"/>
              </a:spcBef>
            </a:pPr>
            <a:r>
              <a:rPr lang="pl-PL" sz="2300"/>
              <a:t>W zależności od przebiegu spotkania, wprowadzamy na bieżąco uzgodnione podczas spotkania zmiany do procedury i na tym praca nad procedurą zostanie zakończona lub, gdy osoby uczestniczące w spotkaniu wskazują potrzebę kolejnego spotkania, ustalamy jego termin. Opisane powyżej działania poprzedzające 1.</a:t>
            </a:r>
            <a:r>
              <a:rPr lang="pl-PL" sz="23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300"/>
              <a:t>(pierwsze) spotkanie będą w takim przypadku analogiczne.</a:t>
            </a:r>
          </a:p>
        </p:txBody>
      </p:sp>
    </p:spTree>
    <p:extLst>
      <p:ext uri="{BB962C8B-B14F-4D97-AF65-F5344CB8AC3E}">
        <p14:creationId xmlns:p14="http://schemas.microsoft.com/office/powerpoint/2010/main" val="3131464818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B2465-7AD0-A302-0093-DCC1BC26A1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8C356EA-A955-9CBC-8EF4-17B0DBE8A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Procedura i co dalej?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E199C47-B0C5-0A39-9E34-655008C0E4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>
              <a:spcBef>
                <a:spcPts val="600"/>
              </a:spcBef>
            </a:pPr>
            <a:r>
              <a:rPr lang="pl-PL" sz="2800"/>
              <a:t>Wdrożenie (przyjęcie) stworzonych lub zaktualizowanych procedur (im więcej osób decyzyjnych zaprosimy do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tworzenia procedury tym łatwiej ją będzie wdrożyć)</a:t>
            </a:r>
          </a:p>
          <a:p>
            <a:pPr>
              <a:spcBef>
                <a:spcPts val="600"/>
              </a:spcBef>
            </a:pPr>
            <a:r>
              <a:rPr lang="pl-PL" sz="2800"/>
              <a:t>Monitoring i ewaluacja procedur – proces ciągły:</a:t>
            </a:r>
          </a:p>
          <a:p>
            <a:pPr lvl="1"/>
            <a:r>
              <a:rPr lang="pl-PL" sz="2800"/>
              <a:t>Zmiany prawa</a:t>
            </a:r>
          </a:p>
          <a:p>
            <a:pPr lvl="1"/>
            <a:r>
              <a:rPr lang="pl-PL" sz="2800"/>
              <a:t>Nowo zidentyfikowane potrzeby</a:t>
            </a:r>
          </a:p>
          <a:p>
            <a:pPr lvl="1"/>
            <a:r>
              <a:rPr lang="pl-PL" sz="2800"/>
              <a:t>Krytyczna analiza funkcjonowania wdrożonych procedur</a:t>
            </a:r>
          </a:p>
          <a:p>
            <a:pPr marL="106680" indent="0">
              <a:spcBef>
                <a:spcPts val="600"/>
              </a:spcBef>
              <a:buNone/>
            </a:pPr>
            <a:endParaRPr lang="pl-PL" sz="3200"/>
          </a:p>
        </p:txBody>
      </p:sp>
    </p:spTree>
    <p:extLst>
      <p:ext uri="{BB962C8B-B14F-4D97-AF65-F5344CB8AC3E}">
        <p14:creationId xmlns:p14="http://schemas.microsoft.com/office/powerpoint/2010/main" val="3843168571"/>
      </p:ext>
    </p:extLst>
  </p:cSld>
  <p:clrMapOvr>
    <a:masterClrMapping/>
  </p:clrMapOvr>
  <p:transition spd="slow">
    <p:push/>
    <p:sndAc>
      <p:stSnd>
        <p:snd r:embed="rId2" name="arrow.wav"/>
      </p:stSnd>
    </p:sndAc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>
          <a:extLst>
            <a:ext uri="{FF2B5EF4-FFF2-40B4-BE49-F238E27FC236}">
              <a16:creationId xmlns:a16="http://schemas.microsoft.com/office/drawing/2014/main" id="{E66B8FC8-6CAB-2A5E-6316-95F26159C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>
            <a:extLst>
              <a:ext uri="{FF2B5EF4-FFF2-40B4-BE49-F238E27FC236}">
                <a16:creationId xmlns:a16="http://schemas.microsoft.com/office/drawing/2014/main" id="{ADF8565F-13DC-6787-5FEE-A426B5426C1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pl-PL"/>
              <a:t>Regulamin wsparcia (1 z 3) </a:t>
            </a:r>
            <a:endParaRPr/>
          </a:p>
        </p:txBody>
      </p:sp>
      <p:sp>
        <p:nvSpPr>
          <p:cNvPr id="162" name="Google Shape;162;g3166ab540ef_0_14">
            <a:extLst>
              <a:ext uri="{FF2B5EF4-FFF2-40B4-BE49-F238E27FC236}">
                <a16:creationId xmlns:a16="http://schemas.microsoft.com/office/drawing/2014/main" id="{146907D3-759D-4B30-CB2A-55BD4B1238F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spcBef>
                <a:spcPts val="600"/>
              </a:spcBef>
            </a:pPr>
            <a:r>
              <a:rPr lang="pl-PL" sz="2600"/>
              <a:t>Opisujemy fundamenty (kto?, kogo? decyzyjność, relacje pomiędzy jednostkami Uczelni)</a:t>
            </a:r>
          </a:p>
          <a:p>
            <a:pPr>
              <a:spcBef>
                <a:spcPts val="600"/>
              </a:spcBef>
            </a:pPr>
            <a:r>
              <a:rPr lang="pl-PL" sz="2600"/>
              <a:t>Przypominamy o zasadach: autonomia, godność, podmiotowość</a:t>
            </a:r>
          </a:p>
          <a:p>
            <a:pPr>
              <a:spcBef>
                <a:spcPts val="600"/>
              </a:spcBef>
            </a:pPr>
            <a:r>
              <a:rPr lang="pl-PL" sz="2600"/>
              <a:t>Regulujemy:</a:t>
            </a:r>
          </a:p>
          <a:p>
            <a:pPr lvl="1"/>
            <a:r>
              <a:rPr lang="pl-PL" sz="2600" u="none" strike="noStrike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Zasady i formy uzyskiwania wsparcia (procedura)</a:t>
            </a:r>
          </a:p>
          <a:p>
            <a:pPr lvl="1"/>
            <a:r>
              <a:rPr lang="pl-PL" sz="2600">
                <a:latin typeface="Verdana" panose="020B0604030504040204" pitchFamily="34" charset="0"/>
                <a:ea typeface="Verdana" panose="020B0604030504040204" pitchFamily="34" charset="0"/>
              </a:rPr>
              <a:t>Procedurę odwoławczą</a:t>
            </a:r>
          </a:p>
          <a:p>
            <a:pPr lvl="1"/>
            <a:r>
              <a:rPr lang="pl-PL" sz="2600">
                <a:latin typeface="Verdana" panose="020B0604030504040204" pitchFamily="34" charset="0"/>
                <a:ea typeface="Verdana" panose="020B0604030504040204" pitchFamily="34" charset="0"/>
              </a:rPr>
              <a:t>Zasady przetwarzania danych szczególnej kategorii</a:t>
            </a:r>
          </a:p>
        </p:txBody>
      </p:sp>
    </p:spTree>
    <p:extLst>
      <p:ext uri="{BB962C8B-B14F-4D97-AF65-F5344CB8AC3E}">
        <p14:creationId xmlns:p14="http://schemas.microsoft.com/office/powerpoint/2010/main" val="3672429662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>
          <a:extLst>
            <a:ext uri="{FF2B5EF4-FFF2-40B4-BE49-F238E27FC236}">
              <a16:creationId xmlns:a16="http://schemas.microsoft.com/office/drawing/2014/main" id="{E66B8FC8-6CAB-2A5E-6316-95F26159C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>
            <a:extLst>
              <a:ext uri="{FF2B5EF4-FFF2-40B4-BE49-F238E27FC236}">
                <a16:creationId xmlns:a16="http://schemas.microsoft.com/office/drawing/2014/main" id="{ADF8565F-13DC-6787-5FEE-A426B5426C1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pl-PL"/>
              <a:t>Regulamin wsparcia (2 z 3)</a:t>
            </a:r>
            <a:endParaRPr/>
          </a:p>
        </p:txBody>
      </p:sp>
      <p:sp>
        <p:nvSpPr>
          <p:cNvPr id="162" name="Google Shape;162;g3166ab540ef_0_14">
            <a:extLst>
              <a:ext uri="{FF2B5EF4-FFF2-40B4-BE49-F238E27FC236}">
                <a16:creationId xmlns:a16="http://schemas.microsoft.com/office/drawing/2014/main" id="{146907D3-759D-4B30-CB2A-55BD4B1238F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7333" y="1436697"/>
            <a:ext cx="10529400" cy="54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>
              <a:spcBef>
                <a:spcPts val="600"/>
              </a:spcBef>
            </a:pPr>
            <a:r>
              <a:rPr lang="pl-PL" sz="2800"/>
              <a:t>Pamiętamy!!!</a:t>
            </a:r>
          </a:p>
          <a:p>
            <a:pPr>
              <a:spcBef>
                <a:spcPts val="600"/>
              </a:spcBef>
            </a:pPr>
            <a:r>
              <a:rPr lang="pl-PL" sz="2800"/>
              <a:t>Realizacja </a:t>
            </a:r>
            <a:r>
              <a:rPr lang="pl-PL" sz="2800" b="1"/>
              <a:t>kompleksowego wsparcia </a:t>
            </a:r>
            <a:r>
              <a:rPr lang="pl-PL" sz="2800"/>
              <a:t>obejmującego wszystkie osoby  ze szczególnymi potrzebami, w tym osoby z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niepełnosprawnościami, bez  względu na rodzaj i nasilenie szczególnych potrzeb (niepełnosprawności), w zakresie w jakim wsparcie to jest niezbędne do zapewnienia pełnego udziału w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życiu uczelni i społeczności akademickiej, w tym w procesie przyjmowania  na studia, kształceniu i prowadzeniu działalności naukowej, uczestniczeniu w wydarzeniach kulturalnych i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sportowych oraz zatrudnieniu</a:t>
            </a:r>
          </a:p>
        </p:txBody>
      </p:sp>
    </p:spTree>
    <p:extLst>
      <p:ext uri="{BB962C8B-B14F-4D97-AF65-F5344CB8AC3E}">
        <p14:creationId xmlns:p14="http://schemas.microsoft.com/office/powerpoint/2010/main" val="395361991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0FB575-5E18-19C0-D6FC-D3D9E274C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Regulamin wsparcia (3 z 3)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8147F61-A3D2-B38E-A9B9-3B478C76AF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pl-PL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Regulamin wsparcia musi zawierać informacje, </a:t>
            </a:r>
            <a:r>
              <a:rPr lang="pl-PL" b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że uczelnia gwarantuje dostęp do poszczególnych form wsparcia osobom ze szczególnymi potrzebami co najmniej do</a:t>
            </a:r>
            <a:r>
              <a:rPr lang="pl-PL" b="1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b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czasu zakończenia przez nich realizacji kształcenia.</a:t>
            </a:r>
            <a:r>
              <a:rPr lang="pl-PL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Dodatkowo, należy wskazać które</a:t>
            </a:r>
            <a:r>
              <a:rPr lang="pl-PL" b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formy wsparcia (usługi) będą dostępne w sposób ciągły</a:t>
            </a:r>
            <a:r>
              <a:rPr lang="pl-PL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</a:t>
            </a:r>
            <a:r>
              <a:rPr lang="pl-PL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które formy wsparcia (usługi) </a:t>
            </a:r>
            <a:r>
              <a:rPr lang="pl-PL" b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mogą być uruchomione w</a:t>
            </a:r>
            <a:r>
              <a:rPr lang="pl-PL" b="1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b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zależności od potrzeb wraz ze wskazaniem terminu</a:t>
            </a:r>
            <a:r>
              <a:rPr lang="pl-PL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w</a:t>
            </a:r>
            <a:r>
              <a:rPr lang="pl-PL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którym należy uczelnię  poinformować o potrzebie zapewnienia konkretnego wsparcia (usługi).</a:t>
            </a:r>
            <a:endParaRPr lang="pl-PL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51793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>
          <a:extLst>
            <a:ext uri="{FF2B5EF4-FFF2-40B4-BE49-F238E27FC236}">
              <a16:creationId xmlns:a16="http://schemas.microsoft.com/office/drawing/2014/main" id="{AF847BB6-41D2-B3C1-5429-F03A59C65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>
            <a:extLst>
              <a:ext uri="{FF2B5EF4-FFF2-40B4-BE49-F238E27FC236}">
                <a16:creationId xmlns:a16="http://schemas.microsoft.com/office/drawing/2014/main" id="{CA44B6C0-24E6-B489-03B5-4F2F0FAD7F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pl-PL"/>
              <a:t>Formy wsparcia - wybrane </a:t>
            </a:r>
            <a:br>
              <a:rPr lang="pl-PL"/>
            </a:br>
            <a:r>
              <a:rPr lang="pl-PL"/>
              <a:t>(1 z 4)</a:t>
            </a:r>
            <a:endParaRPr/>
          </a:p>
        </p:txBody>
      </p:sp>
      <p:sp>
        <p:nvSpPr>
          <p:cNvPr id="162" name="Google Shape;162;g3166ab540ef_0_14">
            <a:extLst>
              <a:ext uri="{FF2B5EF4-FFF2-40B4-BE49-F238E27FC236}">
                <a16:creationId xmlns:a16="http://schemas.microsoft.com/office/drawing/2014/main" id="{4F58ABE3-16F9-FD63-E6E5-F70EB9B512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indent="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None/>
            </a:pPr>
            <a:r>
              <a:rPr lang="pl-PL" sz="2800" b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Zakres wsparcia powinien obejmować co najmniej:</a:t>
            </a:r>
            <a:endParaRPr lang="pl-PL" sz="2800"/>
          </a:p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/>
            </a:pPr>
            <a:r>
              <a:rPr lang="pl-PL" sz="2800"/>
              <a:t>Zapewnienie wsparcia miękkiego, w tym psychologicznego</a:t>
            </a:r>
          </a:p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/>
            </a:pPr>
            <a:r>
              <a:rPr lang="pl-PL" sz="2800"/>
              <a:t>Zapewnienie dostępności procesu dydaktycznego </a:t>
            </a:r>
          </a:p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/>
            </a:pPr>
            <a:r>
              <a:rPr lang="pl-PL" sz="2800"/>
              <a:t>Zapewnienie dostępności materiałów dydaktycznych </a:t>
            </a:r>
          </a:p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/>
            </a:pPr>
            <a:r>
              <a:rPr lang="pl-PL" sz="2800"/>
              <a:t>Zapewnienie dostępności procesu weryfikacji efektów uczenia się  (dostępna forma, odpowiednia organizacja itp.)</a:t>
            </a:r>
          </a:p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/>
            </a:pPr>
            <a:r>
              <a:rPr lang="pl-PL" sz="2800"/>
              <a:t>Zapewnienie dostępności procesu przyjmowania na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kształcenie, w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tym rekrutacji</a:t>
            </a:r>
          </a:p>
        </p:txBody>
      </p:sp>
    </p:spTree>
    <p:extLst>
      <p:ext uri="{BB962C8B-B14F-4D97-AF65-F5344CB8AC3E}">
        <p14:creationId xmlns:p14="http://schemas.microsoft.com/office/powerpoint/2010/main" val="201264012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>
          <a:extLst>
            <a:ext uri="{FF2B5EF4-FFF2-40B4-BE49-F238E27FC236}">
              <a16:creationId xmlns:a16="http://schemas.microsoft.com/office/drawing/2014/main" id="{2B93E0B3-7A1C-A80D-D615-7C28121E3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>
            <a:extLst>
              <a:ext uri="{FF2B5EF4-FFF2-40B4-BE49-F238E27FC236}">
                <a16:creationId xmlns:a16="http://schemas.microsoft.com/office/drawing/2014/main" id="{60C9388B-AC01-8A91-6187-23D719F4DC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pl-PL"/>
              <a:t>Formy wsparcia - wybrane </a:t>
            </a:r>
            <a:br>
              <a:rPr lang="pl-PL"/>
            </a:br>
            <a:r>
              <a:rPr lang="pl-PL"/>
              <a:t>(2 z 4)</a:t>
            </a:r>
            <a:endParaRPr/>
          </a:p>
        </p:txBody>
      </p:sp>
      <p:sp>
        <p:nvSpPr>
          <p:cNvPr id="162" name="Google Shape;162;g3166ab540ef_0_14">
            <a:extLst>
              <a:ext uri="{FF2B5EF4-FFF2-40B4-BE49-F238E27FC236}">
                <a16:creationId xmlns:a16="http://schemas.microsoft.com/office/drawing/2014/main" id="{4323536D-10B2-66A4-499C-CD35187BBF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 startAt="6"/>
            </a:pPr>
            <a:r>
              <a:rPr lang="pl-PL" sz="2800"/>
              <a:t>Zapewnienie dostępności nauki języków obcych </a:t>
            </a:r>
          </a:p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 startAt="6"/>
            </a:pPr>
            <a:r>
              <a:rPr lang="pl-PL" sz="2800"/>
              <a:t>Zapewnienie dostępności zajęć wychowania fizycznego </a:t>
            </a:r>
          </a:p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 startAt="6"/>
            </a:pPr>
            <a:r>
              <a:rPr lang="pl-PL" sz="2800"/>
              <a:t>Zapewnienie dostępności prowadzenia kształcenia </a:t>
            </a:r>
          </a:p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 startAt="6"/>
            </a:pPr>
            <a:r>
              <a:rPr lang="pl-PL" sz="2800"/>
              <a:t>Zapewnienie dostępności prowadzenia działalności naukowej (*jeśli  dotyczy) </a:t>
            </a:r>
          </a:p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 startAt="6"/>
            </a:pPr>
            <a:r>
              <a:rPr lang="pl-PL" sz="2800"/>
              <a:t>Zapewnienie dostępności prowadzenia działalności artystycznej (*jeśli dotyczy)</a:t>
            </a:r>
          </a:p>
        </p:txBody>
      </p:sp>
    </p:spTree>
    <p:extLst>
      <p:ext uri="{BB962C8B-B14F-4D97-AF65-F5344CB8AC3E}">
        <p14:creationId xmlns:p14="http://schemas.microsoft.com/office/powerpoint/2010/main" val="1826679399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>
          <a:extLst>
            <a:ext uri="{FF2B5EF4-FFF2-40B4-BE49-F238E27FC236}">
              <a16:creationId xmlns:a16="http://schemas.microsoft.com/office/drawing/2014/main" id="{D79B5888-BAA5-8C55-A345-6F9F6473EE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>
            <a:extLst>
              <a:ext uri="{FF2B5EF4-FFF2-40B4-BE49-F238E27FC236}">
                <a16:creationId xmlns:a16="http://schemas.microsoft.com/office/drawing/2014/main" id="{B9862746-3E8C-1CB6-2522-1B79873EA1F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pl-PL"/>
              <a:t>Formy wsparcia - wybrane </a:t>
            </a:r>
            <a:br>
              <a:rPr lang="pl-PL"/>
            </a:br>
            <a:r>
              <a:rPr lang="pl-PL"/>
              <a:t>(3 z 4)</a:t>
            </a:r>
            <a:endParaRPr/>
          </a:p>
        </p:txBody>
      </p:sp>
      <p:sp>
        <p:nvSpPr>
          <p:cNvPr id="162" name="Google Shape;162;g3166ab540ef_0_14">
            <a:extLst>
              <a:ext uri="{FF2B5EF4-FFF2-40B4-BE49-F238E27FC236}">
                <a16:creationId xmlns:a16="http://schemas.microsoft.com/office/drawing/2014/main" id="{9ADC1A94-D87F-987D-425F-403854A6B0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 startAt="11"/>
            </a:pPr>
            <a:r>
              <a:rPr lang="pl-PL" sz="2800"/>
              <a:t>Zapewnienie dostępności zatrudnienia dla osób pracujących  innych niż nauczyciele akademiccy</a:t>
            </a:r>
          </a:p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 startAt="11"/>
            </a:pPr>
            <a:r>
              <a:rPr lang="pl-PL" sz="2800"/>
              <a:t>Zapewnienie usług asystenckich (dla osób z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niepełnosprawnościami i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innych osób ze szczególnymi potrzebami) </a:t>
            </a:r>
          </a:p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 startAt="11"/>
            </a:pPr>
            <a:r>
              <a:rPr lang="pl-PL" sz="2800"/>
              <a:t>Zapewnienie wsparcia wzajemnego (ang. </a:t>
            </a:r>
            <a:r>
              <a:rPr lang="pl-PL" sz="2800" err="1"/>
              <a:t>peer</a:t>
            </a:r>
            <a:r>
              <a:rPr lang="pl-PL" sz="2800"/>
              <a:t> to </a:t>
            </a:r>
            <a:r>
              <a:rPr lang="pl-PL" sz="2800" err="1"/>
              <a:t>peer</a:t>
            </a:r>
            <a:r>
              <a:rPr lang="pl-PL" sz="2800"/>
              <a:t> </a:t>
            </a:r>
            <a:r>
              <a:rPr lang="pl-PL" sz="2800" err="1"/>
              <a:t>support</a:t>
            </a:r>
            <a:r>
              <a:rPr lang="pl-PL" sz="2800"/>
              <a:t>), w tym grup wsparcia </a:t>
            </a:r>
          </a:p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 startAt="11"/>
            </a:pPr>
            <a:r>
              <a:rPr lang="pl-PL" sz="2800"/>
              <a:t>Zapewnienie wsparcia dotyczącego domów studenckich (*jeśli  dotyczy)</a:t>
            </a:r>
          </a:p>
        </p:txBody>
      </p:sp>
    </p:spTree>
    <p:extLst>
      <p:ext uri="{BB962C8B-B14F-4D97-AF65-F5344CB8AC3E}">
        <p14:creationId xmlns:p14="http://schemas.microsoft.com/office/powerpoint/2010/main" val="3556018068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/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r>
              <a:rPr lang="pl-PL" sz="3600"/>
              <a:t>Zaczynamy od procedur (1 z 3)</a:t>
            </a:r>
            <a:endParaRPr sz="3600"/>
          </a:p>
        </p:txBody>
      </p:sp>
      <p:sp>
        <p:nvSpPr>
          <p:cNvPr id="162" name="Google Shape;162;g3166ab540ef_0_14"/>
          <p:cNvSpPr txBox="1">
            <a:spLocks noGrp="1"/>
          </p:cNvSpPr>
          <p:nvPr>
            <p:ph type="body" idx="1"/>
          </p:nvPr>
        </p:nvSpPr>
        <p:spPr>
          <a:xfrm>
            <a:off x="677333" y="1436697"/>
            <a:ext cx="10529400" cy="54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fontAlgn="base">
              <a:spcBef>
                <a:spcPts val="600"/>
              </a:spcBef>
            </a:pPr>
            <a:r>
              <a:rPr lang="pl-PL" sz="2200" b="0" i="0" u="none" strike="noStrike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Poszanowanie </a:t>
            </a:r>
            <a:r>
              <a:rPr lang="pl-PL" sz="2200" b="1" i="0" u="none" strike="noStrike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godności i praw człowieka </a:t>
            </a:r>
            <a:r>
              <a:rPr lang="pl-PL" sz="2200" b="0" i="0" u="none" strike="noStrike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wszystkich osób, szerzej – </a:t>
            </a:r>
            <a:r>
              <a:rPr lang="pl-PL" sz="2200" b="1" i="0" u="none" strike="noStrike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sens naszej pracy i nadrzędna wartość</a:t>
            </a:r>
            <a:endParaRPr lang="pl-PL" sz="2200" b="0" i="0" u="none" strike="noStrike">
              <a:solidFill>
                <a:srgbClr val="B2126C"/>
              </a:solidFill>
              <a:effectLst/>
              <a:latin typeface="Verdana" panose="020B0604030504040204" pitchFamily="34" charset="0"/>
            </a:endParaRPr>
          </a:p>
          <a:p>
            <a:pPr fontAlgn="base">
              <a:spcBef>
                <a:spcPts val="600"/>
              </a:spcBef>
            </a:pPr>
            <a:r>
              <a:rPr lang="pl-PL" sz="2200" b="0" i="0" u="none" strike="noStrike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Od tego wszystko się zaczyna: ADA, Konwencja, ratyfikacja, dostępność FE, Dostępność+, Ustawa o dostępności, UD, Duży DOS</a:t>
            </a:r>
            <a:endParaRPr lang="pl-PL" sz="2200" b="0" i="0" u="none" strike="noStrike">
              <a:solidFill>
                <a:srgbClr val="B2126C"/>
              </a:solidFill>
              <a:effectLst/>
              <a:latin typeface="Verdana" panose="020B0604030504040204" pitchFamily="34" charset="0"/>
            </a:endParaRPr>
          </a:p>
          <a:p>
            <a:pPr fontAlgn="base">
              <a:spcBef>
                <a:spcPts val="600"/>
              </a:spcBef>
            </a:pPr>
            <a:r>
              <a:rPr lang="pl-PL" sz="2200" b="0" i="0" u="none" strike="noStrike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Bez procedur nie da się zbudować </a:t>
            </a:r>
            <a:r>
              <a:rPr lang="pl-PL" sz="2200" b="1" i="0" u="none" strike="noStrike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rozwiązań systemowych</a:t>
            </a:r>
            <a:endParaRPr lang="pl-PL" sz="2200" b="0" i="0" u="none" strike="noStrike">
              <a:solidFill>
                <a:srgbClr val="B2126C"/>
              </a:solidFill>
              <a:effectLst/>
              <a:latin typeface="Verdana" panose="020B0604030504040204" pitchFamily="34" charset="0"/>
            </a:endParaRPr>
          </a:p>
          <a:p>
            <a:pPr marL="629920" lvl="0" indent="-269875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2700"/>
              <a:buNone/>
            </a:pPr>
            <a:endParaRPr lang="pl-PL"/>
          </a:p>
        </p:txBody>
      </p:sp>
    </p:spTree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>
          <a:extLst>
            <a:ext uri="{FF2B5EF4-FFF2-40B4-BE49-F238E27FC236}">
              <a16:creationId xmlns:a16="http://schemas.microsoft.com/office/drawing/2014/main" id="{1F1EA6BF-BEA9-43E5-2A90-F8201A636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>
            <a:extLst>
              <a:ext uri="{FF2B5EF4-FFF2-40B4-BE49-F238E27FC236}">
                <a16:creationId xmlns:a16="http://schemas.microsoft.com/office/drawing/2014/main" id="{AB9CBC26-FA5A-3D7E-5B2C-2D5DEBCAC70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pl-PL"/>
              <a:t>Formy wsparcia - wybrane </a:t>
            </a:r>
            <a:br>
              <a:rPr lang="pl-PL"/>
            </a:br>
            <a:r>
              <a:rPr lang="pl-PL"/>
              <a:t>(4 z 4)</a:t>
            </a:r>
            <a:endParaRPr/>
          </a:p>
        </p:txBody>
      </p:sp>
      <p:sp>
        <p:nvSpPr>
          <p:cNvPr id="162" name="Google Shape;162;g3166ab540ef_0_14">
            <a:extLst>
              <a:ext uri="{FF2B5EF4-FFF2-40B4-BE49-F238E27FC236}">
                <a16:creationId xmlns:a16="http://schemas.microsoft.com/office/drawing/2014/main" id="{749D837F-B643-D28A-8DF7-AB0CA1BECEA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 startAt="15"/>
            </a:pPr>
            <a:r>
              <a:rPr lang="pl-PL" sz="2800"/>
              <a:t>Zapewnienie szczególnych usług wsparcia dla osób z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doświadczeniem kryzysu psychicznego  </a:t>
            </a:r>
          </a:p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 startAt="15"/>
            </a:pPr>
            <a:r>
              <a:rPr lang="pl-PL" sz="2800"/>
              <a:t>Zapewnienie szczególnych usług wsparcia dla osób ze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specyficznymi trudnościami w uczeniu się (jak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dysleksja, dysgrafia,  dyskalkulia, dysortografia) </a:t>
            </a:r>
          </a:p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 startAt="15"/>
            </a:pPr>
            <a:r>
              <a:rPr lang="pl-PL" sz="2800"/>
              <a:t>Zapewnienie szczególnych usług wsparcia dla osób  </a:t>
            </a:r>
            <a:r>
              <a:rPr lang="pl-PL" sz="2800" err="1"/>
              <a:t>neuroróżnrodnych</a:t>
            </a:r>
            <a:r>
              <a:rPr lang="pl-PL" sz="2800"/>
              <a:t>, w tym osób w spektrum autyzmu </a:t>
            </a:r>
          </a:p>
          <a:p>
            <a:pPr marL="538163" indent="-538163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 startAt="15"/>
            </a:pPr>
            <a:r>
              <a:rPr lang="pl-PL" sz="2800"/>
              <a:t>Zapewnienie innych niezbędnych uprawnień i usług – zgodnie  z potrzebami</a:t>
            </a:r>
          </a:p>
        </p:txBody>
      </p:sp>
    </p:spTree>
    <p:extLst>
      <p:ext uri="{BB962C8B-B14F-4D97-AF65-F5344CB8AC3E}">
        <p14:creationId xmlns:p14="http://schemas.microsoft.com/office/powerpoint/2010/main" val="2371997764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>
          <a:extLst>
            <a:ext uri="{FF2B5EF4-FFF2-40B4-BE49-F238E27FC236}">
              <a16:creationId xmlns:a16="http://schemas.microsoft.com/office/drawing/2014/main" id="{67CF57FC-4AFA-FB2F-4B0E-43251B16D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>
            <a:extLst>
              <a:ext uri="{FF2B5EF4-FFF2-40B4-BE49-F238E27FC236}">
                <a16:creationId xmlns:a16="http://schemas.microsoft.com/office/drawing/2014/main" id="{18EBD883-BF16-DD33-0F1D-07A74755C98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pl-PL"/>
              <a:t>Działania dodatkowe (1 z 2)</a:t>
            </a:r>
            <a:endParaRPr/>
          </a:p>
        </p:txBody>
      </p:sp>
      <p:sp>
        <p:nvSpPr>
          <p:cNvPr id="162" name="Google Shape;162;g3166ab540ef_0_14">
            <a:extLst>
              <a:ext uri="{FF2B5EF4-FFF2-40B4-BE49-F238E27FC236}">
                <a16:creationId xmlns:a16="http://schemas.microsoft.com/office/drawing/2014/main" id="{7D04A797-649B-1788-FD5A-9C29FC20112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7333" y="1436697"/>
            <a:ext cx="10529400" cy="54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600"/>
              </a:spcBef>
            </a:pPr>
            <a:r>
              <a:rPr lang="pl-PL"/>
              <a:t>Opublikowanie katalogu form wsparcia na stronie Uczelni i</a:t>
            </a:r>
            <a:r>
              <a:rPr lang="pl-PL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/>
              <a:t>jednostki</a:t>
            </a:r>
          </a:p>
          <a:p>
            <a:pPr>
              <a:spcBef>
                <a:spcPts val="600"/>
              </a:spcBef>
            </a:pPr>
            <a:r>
              <a:rPr lang="pl-PL"/>
              <a:t>Stałe rozwijanie i aktualizowanie opublikowanego na stronie www jednostki do</a:t>
            </a:r>
            <a:r>
              <a:rPr lang="pl-PL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/>
              <a:t>spraw dostępności katalogu zapewnianych przez Uczelnię usług  wspierających lub indywidualnych adaptacji dla osób ze szczególnymi potrzebami, w tym osób z</a:t>
            </a:r>
            <a:r>
              <a:rPr lang="pl-PL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/>
              <a:t>niepełnosprawnościami, jak: osoby studiujące, słuchacze i</a:t>
            </a:r>
            <a:r>
              <a:rPr lang="pl-PL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/>
              <a:t>słuchaczki studiów podyplomowych, doktoranci i</a:t>
            </a:r>
            <a:r>
              <a:rPr lang="pl-PL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/>
              <a:t>doktorantki,  pracownice i pracownicy oraz osoby z</a:t>
            </a:r>
            <a:r>
              <a:rPr lang="pl-PL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/>
              <a:t>otoczenia Uczelni</a:t>
            </a:r>
            <a:endParaRPr lang="pl-PL" u="none" strike="noStrike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9517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>
          <a:extLst>
            <a:ext uri="{FF2B5EF4-FFF2-40B4-BE49-F238E27FC236}">
              <a16:creationId xmlns:a16="http://schemas.microsoft.com/office/drawing/2014/main" id="{73B0574D-F0A2-701D-6568-76C41F20FF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>
            <a:extLst>
              <a:ext uri="{FF2B5EF4-FFF2-40B4-BE49-F238E27FC236}">
                <a16:creationId xmlns:a16="http://schemas.microsoft.com/office/drawing/2014/main" id="{FFC30F64-ADFE-BC6B-F83F-79CA09BA6B0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pl-PL"/>
              <a:t>Działania dodatkowe (2 z 2)</a:t>
            </a:r>
            <a:endParaRPr/>
          </a:p>
        </p:txBody>
      </p:sp>
      <p:sp>
        <p:nvSpPr>
          <p:cNvPr id="162" name="Google Shape;162;g3166ab540ef_0_14">
            <a:extLst>
              <a:ext uri="{FF2B5EF4-FFF2-40B4-BE49-F238E27FC236}">
                <a16:creationId xmlns:a16="http://schemas.microsoft.com/office/drawing/2014/main" id="{1D5583BB-D38A-9400-A0DA-F8DEE84DFC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7333" y="1436697"/>
            <a:ext cx="10529400" cy="54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600"/>
              </a:spcBef>
            </a:pPr>
            <a:r>
              <a:rPr lang="pl-PL" sz="2700"/>
              <a:t>Katalog form wsparcia powinien – zgodnie z</a:t>
            </a:r>
            <a:r>
              <a:rPr lang="pl-PL" sz="27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700"/>
              <a:t>dokumentacją konkursową – wymieniać (rozróżniać) w</a:t>
            </a:r>
            <a:r>
              <a:rPr lang="pl-PL" sz="27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700"/>
              <a:t>szczególności:</a:t>
            </a:r>
          </a:p>
          <a:p>
            <a:pPr lvl="1"/>
            <a:r>
              <a:rPr lang="pl-PL" sz="27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</a:t>
            </a:r>
            <a:r>
              <a:rPr lang="pl-PL" sz="270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sługi </a:t>
            </a:r>
            <a:r>
              <a:rPr lang="pl-PL" sz="2700">
                <a:latin typeface="Verdana" panose="020B0604030504040204" pitchFamily="34" charset="0"/>
                <a:ea typeface="Verdana" panose="020B0604030504040204" pitchFamily="34" charset="0"/>
              </a:rPr>
              <a:t>dostępne</a:t>
            </a:r>
            <a:r>
              <a:rPr lang="pl-PL" sz="270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 sposób ciągły</a:t>
            </a:r>
            <a:endParaRPr lang="pl-PL" sz="270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906780" marR="701040" lvl="1"/>
            <a:r>
              <a:rPr lang="pl-PL" sz="27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</a:t>
            </a:r>
            <a:r>
              <a:rPr lang="pl-PL" sz="270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sługi, które mogą być uruchomione w zależności od potrzeb wraz</a:t>
            </a:r>
            <a:r>
              <a:rPr lang="pl-PL" sz="27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70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ze</a:t>
            </a:r>
            <a:r>
              <a:rPr lang="pl-PL" sz="27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70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wskazaniem terminu, w</a:t>
            </a:r>
            <a:r>
              <a:rPr lang="pl-PL" sz="27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70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którym należy Uczelnię poinformować o</a:t>
            </a:r>
            <a:r>
              <a:rPr lang="pl-PL" sz="27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70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potrzebie zapewnienia konkretnej usługi</a:t>
            </a:r>
            <a:endParaRPr lang="pl-PL" sz="2700" u="none" strike="noStrike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214901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>
          <a:extLst>
            <a:ext uri="{FF2B5EF4-FFF2-40B4-BE49-F238E27FC236}">
              <a16:creationId xmlns:a16="http://schemas.microsoft.com/office/drawing/2014/main" id="{CFEC030E-CD8F-69CD-2927-7435DC000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>
            <a:extLst>
              <a:ext uri="{FF2B5EF4-FFF2-40B4-BE49-F238E27FC236}">
                <a16:creationId xmlns:a16="http://schemas.microsoft.com/office/drawing/2014/main" id="{48B4B5EB-BA26-9BBC-8AD7-45C2BF21CCD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pl-PL"/>
              <a:t>Podsumowanie</a:t>
            </a:r>
            <a:endParaRPr/>
          </a:p>
        </p:txBody>
      </p:sp>
      <p:sp>
        <p:nvSpPr>
          <p:cNvPr id="162" name="Google Shape;162;g3166ab540ef_0_14">
            <a:extLst>
              <a:ext uri="{FF2B5EF4-FFF2-40B4-BE49-F238E27FC236}">
                <a16:creationId xmlns:a16="http://schemas.microsoft.com/office/drawing/2014/main" id="{32019B80-66DC-E07F-C686-6E532BDB622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7333" y="1436697"/>
            <a:ext cx="10529400" cy="54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lvl="0">
              <a:spcBef>
                <a:spcPts val="600"/>
              </a:spcBef>
            </a:pPr>
            <a:r>
              <a:rPr lang="pl-PL"/>
              <a:t>Uczelnia musi dysponować obowiązującą, skuteczną procedurą wnioskowania i przyznawania wsparcia dla osób ze szczególnymi potrzebami, w tym osób z niepełnosprawnościami: studentów i</a:t>
            </a:r>
            <a:r>
              <a:rPr lang="pl-PL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/>
              <a:t>studentek, doktorantów i doktorantek, pracownic i pracowników czy</a:t>
            </a:r>
            <a:r>
              <a:rPr lang="pl-PL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/>
              <a:t>osób z otoczenia Uczelni. Procedura musi uwzględniać możliwość odwołania oraz nakładać obowiązek uzasadnienia ewentualnej odmowy wsparcia.</a:t>
            </a:r>
          </a:p>
          <a:p>
            <a:pPr lvl="0">
              <a:spcBef>
                <a:spcPts val="600"/>
              </a:spcBef>
            </a:pPr>
            <a:r>
              <a:rPr lang="pl-PL"/>
              <a:t>Procedura musi podlegać czasowej aktualizacji zasadnie do</a:t>
            </a:r>
            <a:r>
              <a:rPr lang="pl-PL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/>
              <a:t>zmieniających  się potrzeb osób z niepełnosprawnościami i innych osób ze szczególnymi potrzebami</a:t>
            </a:r>
          </a:p>
        </p:txBody>
      </p:sp>
    </p:spTree>
    <p:extLst>
      <p:ext uri="{BB962C8B-B14F-4D97-AF65-F5344CB8AC3E}">
        <p14:creationId xmlns:p14="http://schemas.microsoft.com/office/powerpoint/2010/main" val="142199622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>
          <a:extLst>
            <a:ext uri="{FF2B5EF4-FFF2-40B4-BE49-F238E27FC236}">
              <a16:creationId xmlns:a16="http://schemas.microsoft.com/office/drawing/2014/main" id="{CFEC030E-CD8F-69CD-2927-7435DC000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>
            <a:extLst>
              <a:ext uri="{FF2B5EF4-FFF2-40B4-BE49-F238E27FC236}">
                <a16:creationId xmlns:a16="http://schemas.microsoft.com/office/drawing/2014/main" id="{48B4B5EB-BA26-9BBC-8AD7-45C2BF21CCD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724" y="115900"/>
            <a:ext cx="11087715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rtl="0"/>
            <a:r>
              <a:rPr lang="en-US" b="1" i="0" u="none" strike="noStrike">
                <a:solidFill>
                  <a:srgbClr val="333399"/>
                </a:solidFill>
                <a:effectLst/>
                <a:latin typeface="Verdana" panose="020B0604030504040204" pitchFamily="34" charset="0"/>
              </a:rPr>
              <a:t>Tips &amp; tricks (1 z </a:t>
            </a:r>
            <a:r>
              <a:rPr lang="pl-PL" b="1" i="0" u="none" strike="noStrike">
                <a:solidFill>
                  <a:srgbClr val="333399"/>
                </a:solidFill>
                <a:effectLst/>
                <a:latin typeface="Verdana" panose="020B0604030504040204" pitchFamily="34" charset="0"/>
              </a:rPr>
              <a:t>3</a:t>
            </a:r>
            <a:r>
              <a:rPr lang="en-US" b="1" i="0" u="none" strike="noStrike">
                <a:solidFill>
                  <a:srgbClr val="333399"/>
                </a:solidFill>
                <a:effectLst/>
                <a:latin typeface="Verdana" panose="020B0604030504040204" pitchFamily="34" charset="0"/>
              </a:rPr>
              <a:t>)</a:t>
            </a:r>
            <a:br>
              <a:rPr lang="en-US" b="0">
                <a:effectLst/>
              </a:rPr>
            </a:br>
            <a:r>
              <a:rPr lang="pl-PL">
                <a:effectLst/>
              </a:rPr>
              <a:t>Jak zaplanować pracę nad procedurami</a:t>
            </a:r>
            <a:endParaRPr/>
          </a:p>
        </p:txBody>
      </p:sp>
      <p:sp>
        <p:nvSpPr>
          <p:cNvPr id="162" name="Google Shape;162;g3166ab540ef_0_14">
            <a:extLst>
              <a:ext uri="{FF2B5EF4-FFF2-40B4-BE49-F238E27FC236}">
                <a16:creationId xmlns:a16="http://schemas.microsoft.com/office/drawing/2014/main" id="{32019B80-66DC-E07F-C686-6E532BDB622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fontAlgn="base">
              <a:spcBef>
                <a:spcPts val="600"/>
              </a:spcBef>
            </a:pPr>
            <a:r>
              <a:rPr lang="pl-PL" sz="2800">
                <a:solidFill>
                  <a:srgbClr val="000000"/>
                </a:solidFill>
                <a:latin typeface="Verdana" panose="020B0604030504040204" pitchFamily="34" charset="0"/>
              </a:rPr>
              <a:t>Zaczynajmy od fundamentów</a:t>
            </a:r>
          </a:p>
          <a:p>
            <a:pPr fontAlgn="base">
              <a:spcBef>
                <a:spcPts val="600"/>
              </a:spcBef>
            </a:pPr>
            <a:r>
              <a:rPr lang="pl-PL" sz="2800">
                <a:solidFill>
                  <a:srgbClr val="000000"/>
                </a:solidFill>
                <a:latin typeface="Verdana" panose="020B0604030504040204" pitchFamily="34" charset="0"/>
              </a:rPr>
              <a:t>Rada do spraw dostępności </a:t>
            </a:r>
          </a:p>
          <a:p>
            <a:pPr fontAlgn="base">
              <a:spcBef>
                <a:spcPts val="600"/>
              </a:spcBef>
            </a:pPr>
            <a:r>
              <a:rPr lang="pl-PL" sz="2800">
                <a:solidFill>
                  <a:srgbClr val="000000"/>
                </a:solidFill>
                <a:latin typeface="Verdana" panose="020B0604030504040204" pitchFamily="34" charset="0"/>
              </a:rPr>
              <a:t>Zespół do spraw procedur (gospodarze procedur, osoby ze środowiska, osoby eksperckie, szare eminencje)</a:t>
            </a:r>
          </a:p>
          <a:p>
            <a:pPr fontAlgn="base">
              <a:spcBef>
                <a:spcPts val="600"/>
              </a:spcBef>
            </a:pPr>
            <a:r>
              <a:rPr lang="pl-PL" sz="2800">
                <a:solidFill>
                  <a:srgbClr val="000000"/>
                </a:solidFill>
                <a:latin typeface="Verdana" panose="020B0604030504040204" pitchFamily="34" charset="0"/>
              </a:rPr>
              <a:t>Metodologia prac</a:t>
            </a:r>
          </a:p>
          <a:p>
            <a:pPr fontAlgn="base">
              <a:spcBef>
                <a:spcPts val="600"/>
              </a:spcBef>
            </a:pPr>
            <a:r>
              <a:rPr lang="pl-PL" sz="2800">
                <a:solidFill>
                  <a:srgbClr val="000000"/>
                </a:solidFill>
                <a:latin typeface="Verdana" panose="020B0604030504040204" pitchFamily="34" charset="0"/>
              </a:rPr>
              <a:t>Dodatki (finansowe) dla kadry BON-u</a:t>
            </a:r>
          </a:p>
          <a:p>
            <a:pPr marL="360001" lvl="0" indent="0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buNone/>
            </a:pPr>
            <a:endParaRPr lang="pl-PL" sz="2800" u="none" strike="noStrike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817201" lvl="0" indent="-457200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/>
            </a:pPr>
            <a:endParaRPr lang="pl-PL" sz="3200"/>
          </a:p>
        </p:txBody>
      </p:sp>
    </p:spTree>
    <p:extLst>
      <p:ext uri="{BB962C8B-B14F-4D97-AF65-F5344CB8AC3E}">
        <p14:creationId xmlns:p14="http://schemas.microsoft.com/office/powerpoint/2010/main" val="1467444101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>
          <a:extLst>
            <a:ext uri="{FF2B5EF4-FFF2-40B4-BE49-F238E27FC236}">
              <a16:creationId xmlns:a16="http://schemas.microsoft.com/office/drawing/2014/main" id="{CFEC030E-CD8F-69CD-2927-7435DC000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>
            <a:extLst>
              <a:ext uri="{FF2B5EF4-FFF2-40B4-BE49-F238E27FC236}">
                <a16:creationId xmlns:a16="http://schemas.microsoft.com/office/drawing/2014/main" id="{48B4B5EB-BA26-9BBC-8AD7-45C2BF21CCD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724" y="115900"/>
            <a:ext cx="11158835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rtl="0"/>
            <a:r>
              <a:rPr lang="en-US" sz="3600" b="1" i="0" u="none" strike="noStrike">
                <a:solidFill>
                  <a:srgbClr val="333399"/>
                </a:solidFill>
                <a:effectLst/>
                <a:latin typeface="Verdana" panose="020B0604030504040204" pitchFamily="34" charset="0"/>
              </a:rPr>
              <a:t>Tips &amp; tricks (</a:t>
            </a:r>
            <a:r>
              <a:rPr lang="pl-PL" sz="3600" b="1" i="0" u="none" strike="noStrike">
                <a:solidFill>
                  <a:srgbClr val="333399"/>
                </a:solidFill>
                <a:effectLst/>
                <a:latin typeface="Verdana" panose="020B0604030504040204" pitchFamily="34" charset="0"/>
              </a:rPr>
              <a:t>2</a:t>
            </a:r>
            <a:r>
              <a:rPr lang="en-US" sz="3600" b="1" i="0" u="none" strike="noStrike">
                <a:solidFill>
                  <a:srgbClr val="333399"/>
                </a:solidFill>
                <a:effectLst/>
                <a:latin typeface="Verdana" panose="020B0604030504040204" pitchFamily="34" charset="0"/>
              </a:rPr>
              <a:t> z </a:t>
            </a:r>
            <a:r>
              <a:rPr lang="pl-PL" sz="3600" b="1" i="0" u="none" strike="noStrike">
                <a:solidFill>
                  <a:srgbClr val="333399"/>
                </a:solidFill>
                <a:effectLst/>
                <a:latin typeface="Verdana" panose="020B0604030504040204" pitchFamily="34" charset="0"/>
              </a:rPr>
              <a:t>3</a:t>
            </a:r>
            <a:r>
              <a:rPr lang="en-US" sz="3600" b="1" i="0" u="none" strike="noStrike">
                <a:solidFill>
                  <a:srgbClr val="333399"/>
                </a:solidFill>
                <a:effectLst/>
                <a:latin typeface="Verdana" panose="020B0604030504040204" pitchFamily="34" charset="0"/>
              </a:rPr>
              <a:t>)</a:t>
            </a:r>
            <a:br>
              <a:rPr lang="en-US" sz="3600" b="0">
                <a:effectLst/>
              </a:rPr>
            </a:br>
            <a:r>
              <a:rPr lang="pl-PL" sz="3600">
                <a:effectLst/>
              </a:rPr>
              <a:t>Jak zaplanować pracę nad procedurami</a:t>
            </a:r>
            <a:endParaRPr sz="3600"/>
          </a:p>
        </p:txBody>
      </p:sp>
      <p:sp>
        <p:nvSpPr>
          <p:cNvPr id="162" name="Google Shape;162;g3166ab540ef_0_14">
            <a:extLst>
              <a:ext uri="{FF2B5EF4-FFF2-40B4-BE49-F238E27FC236}">
                <a16:creationId xmlns:a16="http://schemas.microsoft.com/office/drawing/2014/main" id="{32019B80-66DC-E07F-C686-6E532BDB622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7333" y="1436697"/>
            <a:ext cx="10529400" cy="54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rtl="0">
              <a:spcBef>
                <a:spcPts val="600"/>
              </a:spcBef>
            </a:pPr>
            <a:r>
              <a:rPr lang="pl-PL" sz="2700" b="0" i="0" u="none" strike="noStrike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Fundamentalne dla całego projektu (1 z 2):</a:t>
            </a:r>
            <a:endParaRPr lang="pl-PL" sz="2700" b="0">
              <a:effectLst/>
            </a:endParaRPr>
          </a:p>
          <a:p>
            <a:pPr lvl="1" fontAlgn="base"/>
            <a:r>
              <a:rPr lang="pl-PL" sz="2700">
                <a:solidFill>
                  <a:srgbClr val="000000"/>
                </a:solidFill>
                <a:latin typeface="Verdana" panose="020B0604030504040204" pitchFamily="34" charset="0"/>
              </a:rPr>
              <a:t>Określenie zasad wsparcia</a:t>
            </a:r>
          </a:p>
          <a:p>
            <a:pPr lvl="1" fontAlgn="base"/>
            <a:r>
              <a:rPr lang="pl-PL" sz="2700">
                <a:solidFill>
                  <a:srgbClr val="000000"/>
                </a:solidFill>
                <a:latin typeface="Verdana" panose="020B0604030504040204" pitchFamily="34" charset="0"/>
              </a:rPr>
              <a:t>Określenie grupy wspieranych osób i ich ról na Uczelni</a:t>
            </a:r>
          </a:p>
          <a:p>
            <a:pPr lvl="1" fontAlgn="base"/>
            <a:r>
              <a:rPr lang="pl-PL" sz="2700">
                <a:solidFill>
                  <a:srgbClr val="000000"/>
                </a:solidFill>
                <a:latin typeface="Verdana" panose="020B0604030504040204" pitchFamily="34" charset="0"/>
              </a:rPr>
              <a:t>Weryfikacja z Inspektorem Ochrony Danych zasad przetwarzania danych szczególnych</a:t>
            </a:r>
          </a:p>
          <a:p>
            <a:pPr lvl="1" fontAlgn="base"/>
            <a:r>
              <a:rPr lang="pl-PL" sz="2700">
                <a:solidFill>
                  <a:srgbClr val="000000"/>
                </a:solidFill>
                <a:latin typeface="Verdana" panose="020B0604030504040204" pitchFamily="34" charset="0"/>
              </a:rPr>
              <a:t>Weryfikacja obiegu dokumentów i zaangażowania jednostek</a:t>
            </a:r>
          </a:p>
        </p:txBody>
      </p:sp>
    </p:spTree>
    <p:extLst>
      <p:ext uri="{BB962C8B-B14F-4D97-AF65-F5344CB8AC3E}">
        <p14:creationId xmlns:p14="http://schemas.microsoft.com/office/powerpoint/2010/main" val="1294527815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>
          <a:extLst>
            <a:ext uri="{FF2B5EF4-FFF2-40B4-BE49-F238E27FC236}">
              <a16:creationId xmlns:a16="http://schemas.microsoft.com/office/drawing/2014/main" id="{3ED87991-A30D-547B-41B0-3335BA3FE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>
            <a:extLst>
              <a:ext uri="{FF2B5EF4-FFF2-40B4-BE49-F238E27FC236}">
                <a16:creationId xmlns:a16="http://schemas.microsoft.com/office/drawing/2014/main" id="{BC848B8E-A2ED-7093-F9F4-FAC3A599F63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724" y="115900"/>
            <a:ext cx="11158835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rtl="0"/>
            <a:r>
              <a:rPr lang="en-US" sz="3600" b="1" i="0" u="none" strike="noStrike">
                <a:solidFill>
                  <a:srgbClr val="333399"/>
                </a:solidFill>
                <a:effectLst/>
                <a:latin typeface="Verdana" panose="020B0604030504040204" pitchFamily="34" charset="0"/>
              </a:rPr>
              <a:t>Tips &amp; tricks (</a:t>
            </a:r>
            <a:r>
              <a:rPr lang="pl-PL" sz="3600" b="1" i="0" u="none" strike="noStrike">
                <a:solidFill>
                  <a:srgbClr val="333399"/>
                </a:solidFill>
                <a:effectLst/>
                <a:latin typeface="Verdana" panose="020B0604030504040204" pitchFamily="34" charset="0"/>
              </a:rPr>
              <a:t>3 z 3</a:t>
            </a:r>
            <a:r>
              <a:rPr lang="en-US" sz="3600" b="1" i="0" u="none" strike="noStrike">
                <a:solidFill>
                  <a:srgbClr val="333399"/>
                </a:solidFill>
                <a:effectLst/>
                <a:latin typeface="Verdana" panose="020B0604030504040204" pitchFamily="34" charset="0"/>
              </a:rPr>
              <a:t>)</a:t>
            </a:r>
            <a:br>
              <a:rPr lang="en-US" sz="3600" b="0">
                <a:effectLst/>
              </a:rPr>
            </a:br>
            <a:r>
              <a:rPr lang="pl-PL" sz="3600">
                <a:effectLst/>
              </a:rPr>
              <a:t>Jak zaplanować pracę nad procedurami</a:t>
            </a:r>
            <a:endParaRPr sz="3600"/>
          </a:p>
        </p:txBody>
      </p:sp>
      <p:sp>
        <p:nvSpPr>
          <p:cNvPr id="162" name="Google Shape;162;g3166ab540ef_0_14">
            <a:extLst>
              <a:ext uri="{FF2B5EF4-FFF2-40B4-BE49-F238E27FC236}">
                <a16:creationId xmlns:a16="http://schemas.microsoft.com/office/drawing/2014/main" id="{12F8F8DD-B0E9-8C43-6769-02D637C47F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7333" y="1436697"/>
            <a:ext cx="10529400" cy="54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rtl="0">
              <a:spcBef>
                <a:spcPts val="600"/>
              </a:spcBef>
            </a:pPr>
            <a:r>
              <a:rPr lang="pl-PL" sz="2500" b="0" i="0" u="none" strike="noStrike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Fundamentalne dla całego projektu (2 z 2):</a:t>
            </a:r>
            <a:endParaRPr lang="pl-PL" sz="2500" b="0">
              <a:effectLst/>
            </a:endParaRPr>
          </a:p>
          <a:p>
            <a:pPr lvl="1" fontAlgn="base"/>
            <a:r>
              <a:rPr lang="pl-PL" sz="2500">
                <a:solidFill>
                  <a:srgbClr val="000000"/>
                </a:solidFill>
                <a:latin typeface="Verdana" panose="020B0604030504040204" pitchFamily="34" charset="0"/>
              </a:rPr>
              <a:t>Określenia zadań wszystkich jednostek i wszystkich pracowników i pracownic</a:t>
            </a:r>
          </a:p>
          <a:p>
            <a:pPr lvl="1" fontAlgn="base"/>
            <a:r>
              <a:rPr lang="pl-PL" sz="2500">
                <a:solidFill>
                  <a:srgbClr val="000000"/>
                </a:solidFill>
                <a:latin typeface="Verdana" panose="020B0604030504040204" pitchFamily="34" charset="0"/>
              </a:rPr>
              <a:t>Określenie zadań jednostki do spraw dostępności (koordynacji wsparcia)</a:t>
            </a:r>
          </a:p>
          <a:p>
            <a:pPr lvl="1" fontAlgn="base"/>
            <a:r>
              <a:rPr lang="pl-PL" sz="2500">
                <a:solidFill>
                  <a:srgbClr val="000000"/>
                </a:solidFill>
                <a:latin typeface="Verdana" panose="020B0604030504040204" pitchFamily="34" charset="0"/>
              </a:rPr>
              <a:t>Określenie relacji między jednostką do spraw dostępności (koordynacji wsparcia) i pozostałych jednostek</a:t>
            </a:r>
          </a:p>
          <a:p>
            <a:pPr lvl="1" fontAlgn="base"/>
            <a:r>
              <a:rPr lang="pl-PL" sz="2500">
                <a:solidFill>
                  <a:srgbClr val="000000"/>
                </a:solidFill>
                <a:latin typeface="Verdana" panose="020B0604030504040204" pitchFamily="34" charset="0"/>
              </a:rPr>
              <a:t>Określenie decyzyjności</a:t>
            </a:r>
            <a:endParaRPr lang="pl-PL" sz="2500" u="none" strike="noStrike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063580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6"/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ts val="3500"/>
              <a:buFont typeface="Verdana"/>
              <a:buNone/>
            </a:pPr>
            <a:r>
              <a:rPr lang="pl-PL"/>
              <a:t>Możliwość korzystania z materiałów (1 z 2)</a:t>
            </a:r>
            <a:endParaRPr/>
          </a:p>
        </p:txBody>
      </p:sp>
      <p:sp>
        <p:nvSpPr>
          <p:cNvPr id="702" name="Google Shape;702;p16"/>
          <p:cNvSpPr txBox="1">
            <a:spLocks noGrp="1"/>
          </p:cNvSpPr>
          <p:nvPr>
            <p:ph type="body" idx="1"/>
          </p:nvPr>
        </p:nvSpPr>
        <p:spPr>
          <a:xfrm>
            <a:off x="677333" y="1436697"/>
            <a:ext cx="10529377" cy="5421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Niniejszy utwór jest dostępny na </a:t>
            </a:r>
            <a:r>
              <a:rPr lang="pl-PL" sz="2800" b="1" u="sng">
                <a:solidFill>
                  <a:schemeClr val="hlink"/>
                </a:solidFill>
                <a:hlinkClick r:id="rId3"/>
              </a:rPr>
              <a:t>wolnej licencji Creative Commons Uznanie autorstwa 4.0 (CC BY 4.0)</a:t>
            </a:r>
            <a:endParaRPr sz="2800"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Licencja ta nie dotyczy ilustracji. Są one udostępnione na </a:t>
            </a:r>
            <a:r>
              <a:rPr lang="pl-PL" sz="2800" u="sng">
                <a:solidFill>
                  <a:schemeClr val="hlink"/>
                </a:solidFill>
                <a:hlinkClick r:id="rId3"/>
              </a:rPr>
              <a:t>wolnej licencji Creative Commons</a:t>
            </a:r>
            <a:r>
              <a:rPr lang="pl-PL" sz="2800"/>
              <a:t>, o ile tak w konkretnym przypadku zaznaczono.</a:t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17"/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ts val="3500"/>
              <a:buFont typeface="Verdana"/>
              <a:buNone/>
            </a:pPr>
            <a:r>
              <a:rPr lang="pl-PL"/>
              <a:t>Możliwość korzystania z materiałów (2 z 2)</a:t>
            </a:r>
            <a:endParaRPr/>
          </a:p>
        </p:txBody>
      </p:sp>
      <p:sp>
        <p:nvSpPr>
          <p:cNvPr id="709" name="Google Shape;709;p17"/>
          <p:cNvSpPr txBox="1">
            <a:spLocks noGrp="1"/>
          </p:cNvSpPr>
          <p:nvPr>
            <p:ph type="body" idx="1"/>
          </p:nvPr>
        </p:nvSpPr>
        <p:spPr>
          <a:xfrm>
            <a:off x="677333" y="1436697"/>
            <a:ext cx="10529400" cy="54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r>
              <a:rPr lang="pl-PL"/>
              <a:t>Licencja ta pozwala na kopiowanie, rozpowszechnianie, przedstawianie w dowolnym medium i formacie, remiksowanie, zmienianie i tworzenie utworów pochodnych dla dowolnego celu, także komercyjnego. Uznanie autorstwa oznacza, że utwór należy odpowiednio oznaczyć, podać link do licencji i wskazać, jeśli zostały dokonane w nim zmiany. Licencjodawca nie może odwołać udzielonych praw, o ile są przestrzegane warunki licencji. Szczegóły: </a:t>
            </a:r>
            <a:r>
              <a:rPr lang="pl-PL" u="sng">
                <a:solidFill>
                  <a:schemeClr val="hlink"/>
                </a:solidFill>
                <a:hlinkClick r:id="rId3"/>
              </a:rPr>
              <a:t>warunki licencji</a:t>
            </a:r>
            <a:r>
              <a:rPr lang="pl-PL"/>
              <a:t> (</a:t>
            </a:r>
            <a:r>
              <a:rPr lang="pl-PL" u="sng">
                <a:solidFill>
                  <a:schemeClr val="hlink"/>
                </a:solidFill>
                <a:hlinkClick r:id="rId4"/>
              </a:rPr>
              <a:t>bit.ly/2Zb1Nrf</a:t>
            </a:r>
            <a:r>
              <a:rPr lang="pl-PL"/>
              <a:t> lub </a:t>
            </a:r>
            <a:r>
              <a:rPr lang="pl-PL" u="sng">
                <a:solidFill>
                  <a:schemeClr val="hlink"/>
                </a:solidFill>
                <a:hlinkClick r:id="rId3"/>
              </a:rPr>
              <a:t>creativecommons.org/licenses/by/4.0/deed.pl</a:t>
            </a:r>
            <a:r>
              <a:rPr lang="pl-PL"/>
              <a:t>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18"/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Pts val="3600"/>
              <a:buFont typeface="Verdana"/>
              <a:buNone/>
            </a:pPr>
            <a:r>
              <a:rPr lang="pl-PL"/>
              <a:t>Pytania? Kontakt</a:t>
            </a:r>
            <a:endParaRPr/>
          </a:p>
        </p:txBody>
      </p:sp>
      <p:sp>
        <p:nvSpPr>
          <p:cNvPr id="716" name="Google Shape;716;p18"/>
          <p:cNvSpPr txBox="1">
            <a:spLocks noGrp="1"/>
          </p:cNvSpPr>
          <p:nvPr>
            <p:ph type="body" idx="1"/>
          </p:nvPr>
        </p:nvSpPr>
        <p:spPr>
          <a:xfrm>
            <a:off x="677333" y="1436697"/>
            <a:ext cx="10529377" cy="5421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2400"/>
              <a:buChar char="►"/>
            </a:pPr>
            <a:r>
              <a:rPr lang="pl-PL" sz="2600"/>
              <a:t>Aleksander Waszkielewicz, Małgorzata Maciantowicz</a:t>
            </a:r>
            <a:endParaRPr sz="2600"/>
          </a:p>
          <a:p>
            <a:pPr marL="342900" lvl="0" indent="-342900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ts val="2400"/>
              <a:buChar char="►"/>
            </a:pPr>
            <a:r>
              <a:rPr lang="pl-PL" sz="2600"/>
              <a:t>Fronia – Fundacja na Rzecz Osób z Niepełnosprawnościami</a:t>
            </a:r>
            <a:endParaRPr sz="2600"/>
          </a:p>
          <a:p>
            <a:pPr marL="342900" lvl="0" indent="-342900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ts val="2400"/>
              <a:buChar char="►"/>
            </a:pPr>
            <a:r>
              <a:rPr lang="pl-PL" sz="2600"/>
              <a:t>Mejl </a:t>
            </a:r>
            <a:r>
              <a:rPr lang="pl-PL" sz="2600" u="sng">
                <a:solidFill>
                  <a:schemeClr val="hlink"/>
                </a:solidFill>
                <a:hlinkClick r:id="rId4"/>
              </a:rPr>
              <a:t>Aleksander.Waszkielewicz@fronia.org.pl</a:t>
            </a:r>
            <a:r>
              <a:rPr lang="pl-PL" sz="2600"/>
              <a:t>, </a:t>
            </a:r>
            <a:r>
              <a:rPr lang="pl-PL" sz="2600" u="sng">
                <a:solidFill>
                  <a:schemeClr val="hlink"/>
                </a:solidFill>
                <a:hlinkClick r:id="rId5"/>
              </a:rPr>
              <a:t>Malgorzata.Macinatowicz@fronia.pl</a:t>
            </a:r>
            <a:endParaRPr sz="2600"/>
          </a:p>
          <a:p>
            <a:pPr marL="342900" lvl="0" indent="-342900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ts val="2400"/>
              <a:buChar char="►"/>
            </a:pPr>
            <a:r>
              <a:rPr lang="pl-PL" sz="2600"/>
              <a:t>Tel. 508 21 33 22, 601 54 74 15</a:t>
            </a:r>
            <a:endParaRPr sz="2600"/>
          </a:p>
          <a:p>
            <a:pPr marL="342900" lvl="0" indent="-342900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ts val="2400"/>
              <a:buChar char="►"/>
            </a:pPr>
            <a:r>
              <a:rPr lang="pl-PL" sz="2600">
                <a:solidFill>
                  <a:schemeClr val="dk1"/>
                </a:solidFill>
              </a:rPr>
              <a:t> 	Messenger Alek Waszkielewicz</a:t>
            </a:r>
            <a:endParaRPr/>
          </a:p>
          <a:p>
            <a:pPr marL="342900" lvl="0" indent="-342900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ts val="2400"/>
              <a:buChar char="►"/>
            </a:pPr>
            <a:r>
              <a:rPr lang="pl-PL" sz="2400" u="sng">
                <a:solidFill>
                  <a:schemeClr val="hlink"/>
                </a:solidFill>
                <a:hlinkClick r:id="rId6"/>
              </a:rPr>
              <a:t>Opis wsparcia Froni dla uczelni i naszej oferty</a:t>
            </a:r>
            <a:endParaRPr sz="2400"/>
          </a:p>
          <a:p>
            <a:pPr marL="342900" lvl="0" indent="-190500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sz="2600">
              <a:solidFill>
                <a:schemeClr val="dk1"/>
              </a:solidFill>
            </a:endParaRPr>
          </a:p>
          <a:p>
            <a:pPr marL="342900" lvl="0" indent="-190500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pic>
        <p:nvPicPr>
          <p:cNvPr id="717" name="Google Shape;717;p18" descr="Logotyp komunikatora Messenger" title="Logotyp komunikatora Messenger"/>
          <p:cNvPicPr preferRelativeResize="0"/>
          <p:nvPr/>
        </p:nvPicPr>
        <p:blipFill rotWithShape="1">
          <a:blip r:embed="rId7">
            <a:alphaModFix/>
          </a:blip>
          <a:srcRect l="32460" t="14237" r="29959" b="14558"/>
          <a:stretch/>
        </p:blipFill>
        <p:spPr>
          <a:xfrm>
            <a:off x="1190463" y="5327033"/>
            <a:ext cx="463844" cy="4638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/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r>
              <a:rPr lang="pl-PL" sz="3600"/>
              <a:t>Zaczynamy od procedur (2 z 3)</a:t>
            </a:r>
            <a:endParaRPr sz="3600"/>
          </a:p>
        </p:txBody>
      </p:sp>
      <p:sp>
        <p:nvSpPr>
          <p:cNvPr id="162" name="Google Shape;162;g3166ab540ef_0_14"/>
          <p:cNvSpPr txBox="1">
            <a:spLocks noGrp="1"/>
          </p:cNvSpPr>
          <p:nvPr>
            <p:ph type="body" idx="1"/>
          </p:nvPr>
        </p:nvSpPr>
        <p:spPr>
          <a:xfrm>
            <a:off x="677333" y="1436697"/>
            <a:ext cx="10529400" cy="54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fontAlgn="base">
              <a:spcBef>
                <a:spcPts val="600"/>
              </a:spcBef>
            </a:pPr>
            <a:r>
              <a:rPr lang="pl-PL" b="0" i="0" u="none" strike="noStrike">
                <a:solidFill>
                  <a:srgbClr val="000000"/>
                </a:solidFill>
                <a:effectLst/>
              </a:rPr>
              <a:t>Wynika wprost z dokumentacji konkursowej (Mały DOS i Duży DOS)</a:t>
            </a:r>
          </a:p>
          <a:p>
            <a:pPr fontAlgn="base">
              <a:spcBef>
                <a:spcPts val="600"/>
              </a:spcBef>
            </a:pPr>
            <a:r>
              <a:rPr lang="pl-PL" b="0" i="0" u="none" strike="noStrike">
                <a:solidFill>
                  <a:srgbClr val="000000"/>
                </a:solidFill>
                <a:effectLst/>
              </a:rPr>
              <a:t>Podwaliny pod wszystkie obszary, zwłaszcza 1, 6 i 7</a:t>
            </a:r>
            <a:endParaRPr lang="pl-PL" b="0" i="0" u="none" strike="noStrike">
              <a:solidFill>
                <a:srgbClr val="B2126C"/>
              </a:solidFill>
              <a:effectLst/>
            </a:endParaRPr>
          </a:p>
          <a:p>
            <a:pPr fontAlgn="base">
              <a:spcBef>
                <a:spcPts val="600"/>
              </a:spcBef>
            </a:pPr>
            <a:r>
              <a:rPr lang="pl-PL" b="1" i="0" u="none" strike="noStrike">
                <a:solidFill>
                  <a:srgbClr val="000000"/>
                </a:solidFill>
                <a:effectLst/>
              </a:rPr>
              <a:t>Prawo też kształtuje świadomość</a:t>
            </a:r>
            <a:endParaRPr lang="pl-PL" b="1">
              <a:solidFill>
                <a:srgbClr val="B2126C"/>
              </a:solidFill>
            </a:endParaRPr>
          </a:p>
          <a:p>
            <a:pPr fontAlgn="base">
              <a:spcBef>
                <a:spcPts val="600"/>
              </a:spcBef>
            </a:pPr>
            <a:r>
              <a:rPr lang="pl-PL" b="0" i="0" u="none" strike="noStrike">
                <a:solidFill>
                  <a:srgbClr val="000000"/>
                </a:solidFill>
                <a:effectLst/>
              </a:rPr>
              <a:t>Wymogi konkursowe. Słowo: „procedury” wymienione w Opisie ścieżki Rozwój+ 57 razy (Duży DOS), w Małym DOS-ie – 84 razy</a:t>
            </a:r>
            <a:endParaRPr lang="pl-PL" b="0" i="0" u="none" strike="noStrike">
              <a:solidFill>
                <a:srgbClr val="B2126C"/>
              </a:solidFill>
              <a:effectLst/>
            </a:endParaRPr>
          </a:p>
          <a:p>
            <a:pPr marL="629920" lvl="0" indent="-269875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2700"/>
              <a:buNone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767549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2dd7778a15a_1_72"/>
          <p:cNvSpPr txBox="1">
            <a:spLocks noGrp="1"/>
          </p:cNvSpPr>
          <p:nvPr>
            <p:ph type="title"/>
          </p:nvPr>
        </p:nvSpPr>
        <p:spPr>
          <a:xfrm>
            <a:off x="687724" y="115900"/>
            <a:ext cx="9116675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Verdana"/>
              <a:buNone/>
            </a:pPr>
            <a:r>
              <a:rPr lang="pl-PL" sz="3600"/>
              <a:t>Zaczynamy od procedur (3 z 3)</a:t>
            </a:r>
          </a:p>
        </p:txBody>
      </p:sp>
      <p:pic>
        <p:nvPicPr>
          <p:cNvPr id="605" name="Google Shape;605;g2dd7778a15a_1_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8525" y="1674875"/>
            <a:ext cx="5371175" cy="5183125"/>
          </a:xfrm>
          <a:prstGeom prst="rect">
            <a:avLst/>
          </a:prstGeom>
          <a:noFill/>
          <a:ln>
            <a:noFill/>
          </a:ln>
        </p:spPr>
      </p:pic>
      <p:sp>
        <p:nvSpPr>
          <p:cNvPr id="606" name="Google Shape;606;g2dd7778a15a_1_72"/>
          <p:cNvSpPr txBox="1"/>
          <p:nvPr/>
        </p:nvSpPr>
        <p:spPr>
          <a:xfrm>
            <a:off x="6018825" y="5488600"/>
            <a:ext cx="6234000" cy="13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Dostęp do podstawowych miejsc w Uczelni: toaleta, stołówka, akademik, potrzeba jak najszybszego wejścia do budynku, gdy pada</a:t>
            </a:r>
            <a:endParaRPr sz="1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07" name="Google Shape;607;g2dd7778a15a_1_72"/>
          <p:cNvSpPr txBox="1"/>
          <p:nvPr/>
        </p:nvSpPr>
        <p:spPr>
          <a:xfrm>
            <a:off x="5715375" y="4987321"/>
            <a:ext cx="5196900" cy="812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rPr>
              <a:t>Chcę wiedzieć, jakie wsparcie otrzymam i do kogo się zgłosić </a:t>
            </a:r>
            <a:r>
              <a:rPr lang="pl-PL" sz="1800" b="1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rPr>
              <a:t>(procedury)</a:t>
            </a:r>
            <a:endParaRPr sz="1400" b="1" i="0" u="none" strike="noStrike" cap="none">
              <a:solidFill>
                <a:srgbClr val="EA3C9E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08" name="Google Shape;608;g2dd7778a15a_1_72"/>
          <p:cNvSpPr txBox="1"/>
          <p:nvPr/>
        </p:nvSpPr>
        <p:spPr>
          <a:xfrm>
            <a:off x="4399100" y="2453573"/>
            <a:ext cx="5174100" cy="7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Chcę się rozwijać, poznawać nowe dyscypliny naukowe, awansować</a:t>
            </a:r>
            <a:endParaRPr sz="1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09" name="Google Shape;609;g2dd7778a15a_1_72"/>
          <p:cNvSpPr txBox="1"/>
          <p:nvPr/>
        </p:nvSpPr>
        <p:spPr>
          <a:xfrm>
            <a:off x="5295425" y="4181525"/>
            <a:ext cx="5104800" cy="7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Chcę mieć dostęp do wszystkich miejsc i usług, by być z innymi</a:t>
            </a:r>
            <a:endParaRPr sz="1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10" name="Google Shape;610;g2dd7778a15a_1_72"/>
          <p:cNvSpPr txBox="1"/>
          <p:nvPr/>
        </p:nvSpPr>
        <p:spPr>
          <a:xfrm>
            <a:off x="4813150" y="3352800"/>
            <a:ext cx="5266500" cy="7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rPr>
              <a:t>Chcę być traktowany(a) podmiotowo, po partnersku, na równi z innymi</a:t>
            </a:r>
            <a:endParaRPr sz="1400" b="0" i="0" u="none" strike="noStrike" cap="none">
              <a:solidFill>
                <a:srgbClr val="EA3C9E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11" name="Google Shape;611;g2dd7778a15a_1_72"/>
          <p:cNvSpPr txBox="1"/>
          <p:nvPr/>
        </p:nvSpPr>
        <p:spPr>
          <a:xfrm>
            <a:off x="4057900" y="1234375"/>
            <a:ext cx="77943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pl-PL" sz="1800" b="1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rPr>
              <a:t>Autorka: Anna Rutz</a:t>
            </a:r>
            <a:r>
              <a:rPr lang="pl-PL" sz="18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rPr>
              <a:t> – pełnomocniczka MNiSzW do spraw wsparcia uczelni w zwiększaniu dostępności kształcenia dla osób z niepełnosprawnościami</a:t>
            </a:r>
            <a:endParaRPr sz="1800" b="0" i="0" u="none" strike="noStrike" cap="none">
              <a:solidFill>
                <a:srgbClr val="EA3C9E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166ab540ef_0_0"/>
          <p:cNvSpPr txBox="1">
            <a:spLocks noGrp="1"/>
          </p:cNvSpPr>
          <p:nvPr>
            <p:ph type="title"/>
          </p:nvPr>
        </p:nvSpPr>
        <p:spPr>
          <a:xfrm>
            <a:off x="677335" y="2700867"/>
            <a:ext cx="8596800" cy="18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>
              <a:lnSpc>
                <a:spcPct val="150000"/>
              </a:lnSpc>
              <a:spcBef>
                <a:spcPts val="1000"/>
              </a:spcBef>
              <a:buSzPts val="1600"/>
            </a:pPr>
            <a:r>
              <a:rPr lang="pl-PL" sz="5400"/>
              <a:t>Metodologia pracy </a:t>
            </a:r>
            <a:r>
              <a:rPr lang="pl-PL"/>
              <a:t>nad procedurami</a:t>
            </a:r>
            <a:r>
              <a:rPr lang="pl-PL" sz="5400"/>
              <a:t>, lista procedur</a:t>
            </a:r>
          </a:p>
        </p:txBody>
      </p:sp>
      <p:sp>
        <p:nvSpPr>
          <p:cNvPr id="155" name="Google Shape;155;g3166ab540ef_0_0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800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sz="3600"/>
          </a:p>
        </p:txBody>
      </p:sp>
    </p:spTree>
    <p:extLst>
      <p:ext uri="{BB962C8B-B14F-4D97-AF65-F5344CB8AC3E}">
        <p14:creationId xmlns:p14="http://schemas.microsoft.com/office/powerpoint/2010/main" val="1528346716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166ab540ef_0_14"/>
          <p:cNvSpPr txBox="1">
            <a:spLocks noGrp="1"/>
          </p:cNvSpPr>
          <p:nvPr>
            <p:ph type="title"/>
          </p:nvPr>
        </p:nvSpPr>
        <p:spPr>
          <a:xfrm>
            <a:off x="687725" y="115900"/>
            <a:ext cx="89277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r>
              <a:rPr lang="pl-PL"/>
              <a:t>Procedury – od czego zaczynamy? (1 z 14)</a:t>
            </a:r>
            <a:endParaRPr/>
          </a:p>
        </p:txBody>
      </p:sp>
      <p:sp>
        <p:nvSpPr>
          <p:cNvPr id="162" name="Google Shape;162;g3166ab540ef_0_14"/>
          <p:cNvSpPr txBox="1">
            <a:spLocks noGrp="1"/>
          </p:cNvSpPr>
          <p:nvPr>
            <p:ph type="body" idx="1"/>
          </p:nvPr>
        </p:nvSpPr>
        <p:spPr>
          <a:xfrm>
            <a:off x="677333" y="1436697"/>
            <a:ext cx="10529400" cy="54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 indent="-45720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/>
            </a:pPr>
            <a:r>
              <a:rPr lang="pl-PL" sz="2800" b="1"/>
              <a:t>Powołanie zespołu</a:t>
            </a:r>
            <a:r>
              <a:rPr lang="pl-PL" sz="2800"/>
              <a:t> pracującego nad stworzeniem lub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aktualizacją procedur (aktów prawa wewnętrznego) pod kątem uwzględnienia dostępności oraz równych szans osób z niepełnosprawnościami, w</a:t>
            </a:r>
            <a:r>
              <a:rPr lang="pl-PL" sz="280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800"/>
              <a:t>tym osób ze szczególnymi potrzebami</a:t>
            </a:r>
          </a:p>
          <a:p>
            <a:pPr marL="447675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buNone/>
            </a:pPr>
            <a:r>
              <a:rPr lang="pl-PL" sz="2800"/>
              <a:t>Warto rozważyć również powołanie w strukturze Rady do spraw Dostępności </a:t>
            </a:r>
            <a:r>
              <a:rPr lang="pl-PL" sz="2800">
                <a:solidFill>
                  <a:schemeClr val="accent2"/>
                </a:solidFill>
              </a:rPr>
              <a:t>***</a:t>
            </a:r>
          </a:p>
        </p:txBody>
      </p:sp>
    </p:spTree>
    <p:extLst>
      <p:ext uri="{BB962C8B-B14F-4D97-AF65-F5344CB8AC3E}">
        <p14:creationId xmlns:p14="http://schemas.microsoft.com/office/powerpoint/2010/main" val="428773641"/>
      </p:ext>
    </p:extLst>
  </p:cSld>
  <p:clrMapOvr>
    <a:masterClrMapping/>
  </p:clrMapOvr>
  <p:transition spd="slow">
    <p:push/>
    <p:sndAc>
      <p:stSnd>
        <p:snd r:embed="rId3" name="arrow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g20900c41273_0_6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r>
              <a:rPr lang="pl-PL" sz="3200"/>
              <a:t>Proponowany schemat organizacyjny zarządzania dostępnością Uczelni</a:t>
            </a:r>
            <a:endParaRPr sz="3200"/>
          </a:p>
        </p:txBody>
      </p:sp>
      <p:grpSp>
        <p:nvGrpSpPr>
          <p:cNvPr id="815" name="Google Shape;815;g20900c41273_0_60"/>
          <p:cNvGrpSpPr/>
          <p:nvPr/>
        </p:nvGrpSpPr>
        <p:grpSpPr>
          <a:xfrm>
            <a:off x="455226" y="1743088"/>
            <a:ext cx="11211764" cy="4869174"/>
            <a:chOff x="-129719" y="87388"/>
            <a:chExt cx="11211764" cy="4869174"/>
          </a:xfrm>
        </p:grpSpPr>
        <p:sp>
          <p:nvSpPr>
            <p:cNvPr id="816" name="Google Shape;816;g20900c41273_0_60"/>
            <p:cNvSpPr/>
            <p:nvPr/>
          </p:nvSpPr>
          <p:spPr>
            <a:xfrm>
              <a:off x="298970" y="2040736"/>
              <a:ext cx="9819600" cy="1748400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89411"/>
              </a:schemeClr>
            </a:solidFill>
            <a:ln w="12700" cap="flat" cmpd="sng">
              <a:solidFill>
                <a:srgbClr val="4372C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7" name="Google Shape;817;g20900c41273_0_60"/>
            <p:cNvSpPr txBox="1"/>
            <p:nvPr/>
          </p:nvSpPr>
          <p:spPr>
            <a:xfrm>
              <a:off x="339195" y="2106785"/>
              <a:ext cx="9739200" cy="1682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Verdana"/>
                <a:buNone/>
              </a:pPr>
              <a:r>
                <a:rPr lang="pl-PL" sz="2000" b="1" i="0" u="none" strike="noStrike" cap="none">
                  <a:solidFill>
                    <a:srgbClr val="EA3C9E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Jednostka operacyjna do spraw dostępności oraz wsparcia (BON, DON) </a:t>
              </a:r>
              <a:br>
                <a:rPr lang="pl-PL" sz="2000" b="1" i="0" u="none" strike="noStrike" cap="none">
                  <a:solidFill>
                    <a:srgbClr val="EA3C9E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</a:br>
              <a:r>
                <a:rPr lang="pl-PL" sz="2000" b="1" i="0" u="none" strike="noStrike" cap="none">
                  <a:solidFill>
                    <a:srgbClr val="EA3C9E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lub Pełnomocnik Rektora do spraw dostępności </a:t>
              </a:r>
              <a:br>
                <a:rPr lang="pl-PL" sz="1800" b="1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</a:br>
              <a:r>
                <a:rPr lang="pl-PL" sz="18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– zespół specjalistów i specjalistek odpowiedzialnych za bieżące koordynowanie </a:t>
              </a:r>
              <a:r>
                <a:rPr lang="pl-PL" sz="1800" b="1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dostępności</a:t>
              </a:r>
              <a:r>
                <a:rPr lang="pl-PL" sz="18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 i udzielanie </a:t>
              </a:r>
              <a:r>
                <a:rPr lang="pl-PL" sz="1800" b="1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wsparcia</a:t>
              </a:r>
              <a:r>
                <a:rPr lang="pl-PL" sz="18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 w Uczelni</a:t>
              </a:r>
              <a:endParaRPr sz="14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818" name="Google Shape;818;g20900c41273_0_60"/>
            <p:cNvSpPr/>
            <p:nvPr/>
          </p:nvSpPr>
          <p:spPr>
            <a:xfrm>
              <a:off x="-94809" y="4100962"/>
              <a:ext cx="11065200" cy="855600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89411"/>
              </a:schemeClr>
            </a:solidFill>
            <a:ln w="12700" cap="flat" cmpd="sng">
              <a:solidFill>
                <a:srgbClr val="4372C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9" name="Google Shape;819;g20900c41273_0_60"/>
            <p:cNvSpPr txBox="1"/>
            <p:nvPr/>
          </p:nvSpPr>
          <p:spPr>
            <a:xfrm>
              <a:off x="-53055" y="4100960"/>
              <a:ext cx="11135100" cy="78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Verdana"/>
                <a:buNone/>
              </a:pPr>
              <a:r>
                <a:rPr lang="pl-PL" sz="2000" b="1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Jednostki uczelni</a:t>
              </a:r>
              <a:r>
                <a:rPr lang="pl-PL" sz="20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 </a:t>
              </a:r>
              <a:r>
                <a:rPr lang="pl-PL" sz="2000" b="1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i</a:t>
              </a:r>
              <a:r>
                <a:rPr lang="pl-PL" sz="2000" b="1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 osoby koordynujące wsparcie w każdej jednostce</a:t>
              </a:r>
              <a:endParaRPr sz="20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Verdana"/>
                <a:buNone/>
              </a:pPr>
              <a:r>
                <a:rPr lang="pl-PL" sz="18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odpowiedzialne za bieżące zapewnianie dostępności w ramach swoich zadań i kompetencji </a:t>
              </a:r>
              <a:endParaRPr sz="14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820" name="Google Shape;820;g20900c41273_0_60"/>
            <p:cNvSpPr/>
            <p:nvPr/>
          </p:nvSpPr>
          <p:spPr>
            <a:xfrm>
              <a:off x="3512789" y="87388"/>
              <a:ext cx="3355200" cy="404400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89411"/>
              </a:schemeClr>
            </a:solidFill>
            <a:ln w="12700" cap="flat" cmpd="sng">
              <a:solidFill>
                <a:srgbClr val="4372C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" name="Google Shape;821;g20900c41273_0_60"/>
            <p:cNvSpPr txBox="1"/>
            <p:nvPr/>
          </p:nvSpPr>
          <p:spPr>
            <a:xfrm>
              <a:off x="3532524" y="107123"/>
              <a:ext cx="3315600" cy="36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Verdana"/>
                <a:buNone/>
              </a:pPr>
              <a:r>
                <a:rPr lang="pl-PL" sz="2000" b="1" i="0" u="none" strike="noStrike" cap="none">
                  <a:solidFill>
                    <a:srgbClr val="EA3C9E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Rektor </a:t>
              </a:r>
              <a:endParaRPr sz="2000" b="1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822" name="Google Shape;822;g20900c41273_0_60"/>
            <p:cNvSpPr/>
            <p:nvPr/>
          </p:nvSpPr>
          <p:spPr>
            <a:xfrm>
              <a:off x="-129719" y="643460"/>
              <a:ext cx="11135100" cy="1146900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89411"/>
              </a:schemeClr>
            </a:solidFill>
            <a:ln w="12700" cap="flat" cmpd="sng">
              <a:solidFill>
                <a:srgbClr val="4372C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3" name="Google Shape;823;g20900c41273_0_60"/>
            <p:cNvSpPr txBox="1"/>
            <p:nvPr/>
          </p:nvSpPr>
          <p:spPr>
            <a:xfrm>
              <a:off x="-73730" y="699431"/>
              <a:ext cx="11023200" cy="134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Verdana"/>
                <a:buNone/>
              </a:pPr>
              <a:r>
                <a:rPr lang="pl-PL" sz="2000" b="1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Rada do spraw dostępności</a:t>
              </a:r>
              <a:endParaRPr lang="pl-PL" sz="14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Verdana"/>
                <a:buNone/>
              </a:pPr>
              <a:r>
                <a:rPr lang="pl-PL" sz="18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organ o charakterze polityczno-strategicznym, wyznaczający strategiczne cele i kierunki działań z zakresu dostępności Uczelni, rekomendacje dla Rektora, wdrażający akty prawne</a:t>
              </a:r>
              <a:endParaRPr lang="pl-PL" sz="14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Verdana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push/>
    <p:sndAc>
      <p:stSnd>
        <p:snd r:embed="rId3" name="arrow.wav"/>
      </p:stSnd>
    </p:sndAc>
  </p:transition>
</p:sld>
</file>

<file path=ppt/theme/theme1.xml><?xml version="1.0" encoding="utf-8"?>
<a:theme xmlns:a="http://schemas.openxmlformats.org/drawingml/2006/main" name="Faseta">
  <a:themeElements>
    <a:clrScheme name="Facet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DDEDDF6562CB04C85149186304DC46A" ma:contentTypeVersion="12" ma:contentTypeDescription="Utwórz nowy dokument." ma:contentTypeScope="" ma:versionID="b83bd8824fcfca5c8819153ef2515043">
  <xsd:schema xmlns:xsd="http://www.w3.org/2001/XMLSchema" xmlns:xs="http://www.w3.org/2001/XMLSchema" xmlns:p="http://schemas.microsoft.com/office/2006/metadata/properties" xmlns:ns2="1af94647-c29b-4e80-b840-e6a7fac95146" xmlns:ns3="b1daea2a-bcd8-4446-9769-75d84d8d926f" targetNamespace="http://schemas.microsoft.com/office/2006/metadata/properties" ma:root="true" ma:fieldsID="dee357a3fdea49f0a9f7b849d5db880d" ns2:_="" ns3:_="">
    <xsd:import namespace="1af94647-c29b-4e80-b840-e6a7fac95146"/>
    <xsd:import namespace="b1daea2a-bcd8-4446-9769-75d84d8d926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f94647-c29b-4e80-b840-e6a7fac951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605fc3d7-b34b-475e-97e9-882ca6ce10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daea2a-bcd8-4446-9769-75d84d8d926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28e897f-0457-40f7-a679-74b2b84a2865}" ma:internalName="TaxCatchAll" ma:showField="CatchAllData" ma:web="b1daea2a-bcd8-4446-9769-75d84d8d92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1daea2a-bcd8-4446-9769-75d84d8d926f" xsi:nil="true"/>
    <lcf76f155ced4ddcb4097134ff3c332f xmlns="1af94647-c29b-4e80-b840-e6a7fac9514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0A76660-CB1B-416C-9865-FC3DF6155F0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8A8307-FF28-4F2E-B24A-C13432B708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f94647-c29b-4e80-b840-e6a7fac95146"/>
    <ds:schemaRef ds:uri="b1daea2a-bcd8-4446-9769-75d84d8d926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16E972F-5D30-40A9-968F-519AACD20069}">
  <ds:schemaRefs>
    <ds:schemaRef ds:uri="http://schemas.microsoft.com/office/2006/metadata/properties"/>
    <ds:schemaRef ds:uri="http://schemas.microsoft.com/office/infopath/2007/PartnerControls"/>
    <ds:schemaRef ds:uri="b1daea2a-bcd8-4446-9769-75d84d8d926f"/>
    <ds:schemaRef ds:uri="1af94647-c29b-4e80-b840-e6a7fac9514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2961</Words>
  <Application>Microsoft Office PowerPoint</Application>
  <PresentationFormat>Panoramiczny</PresentationFormat>
  <Paragraphs>246</Paragraphs>
  <Slides>49</Slides>
  <Notes>32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49</vt:i4>
      </vt:variant>
    </vt:vector>
  </HeadingPairs>
  <TitlesOfParts>
    <vt:vector size="55" baseType="lpstr">
      <vt:lpstr>Arial</vt:lpstr>
      <vt:lpstr>Calibri</vt:lpstr>
      <vt:lpstr>Trebuchet MS</vt:lpstr>
      <vt:lpstr>Verdana</vt:lpstr>
      <vt:lpstr>Verdana,Sans-Serif</vt:lpstr>
      <vt:lpstr>Faseta</vt:lpstr>
      <vt:lpstr>Procedury Wymogi konkursów Metodologia prac Lista procedur</vt:lpstr>
      <vt:lpstr>Agenda</vt:lpstr>
      <vt:lpstr>Po co nam procedury? Wymogi konkursów</vt:lpstr>
      <vt:lpstr>Zaczynamy od procedur (1 z 3)</vt:lpstr>
      <vt:lpstr>Zaczynamy od procedur (2 z 3)</vt:lpstr>
      <vt:lpstr>Zaczynamy od procedur (3 z 3)</vt:lpstr>
      <vt:lpstr>Metodologia pracy nad procedurami, lista procedur</vt:lpstr>
      <vt:lpstr>Procedury – od czego zaczynamy? (1 z 14)</vt:lpstr>
      <vt:lpstr>Proponowany schemat organizacyjny zarządzania dostępnością Uczelni</vt:lpstr>
      <vt:lpstr>Rada do spraw dostępności Zadania (1 z 3)</vt:lpstr>
      <vt:lpstr>Rada do spraw dostępności Zadania (2 z 3)</vt:lpstr>
      <vt:lpstr>Rada do spraw dostępności Zadania (3 z 3)</vt:lpstr>
      <vt:lpstr>Rada do spraw dostępności Skład (1 z 3)</vt:lpstr>
      <vt:lpstr>Rada do spraw dostępności Skład (2 z 3)</vt:lpstr>
      <vt:lpstr>Rada do spraw dostępności Skład (3 z 3)</vt:lpstr>
      <vt:lpstr>Procedury – od czego zaczynamy? (2 z 14)</vt:lpstr>
      <vt:lpstr>Procedury – od czego  zaczynamy? (3 z 14)</vt:lpstr>
      <vt:lpstr> Procedury – od czego  zaczynamy? (4 z 14) </vt:lpstr>
      <vt:lpstr>Procedury – od czego  zaczynamy? (5 z 14)</vt:lpstr>
      <vt:lpstr> Procedury – od czego  zaczynamy? (6 z 14) </vt:lpstr>
      <vt:lpstr> Procedury – od czego  zaczynamy? (7 z 14) </vt:lpstr>
      <vt:lpstr> Procedury – od czego  zaczynamy? (8 z 14) </vt:lpstr>
      <vt:lpstr> Procedury – od czego  zaczynamy? (9 z 14) </vt:lpstr>
      <vt:lpstr> Procedury – od czego  zaczynamy? (10 z 14) </vt:lpstr>
      <vt:lpstr> Procedury – od czego  zaczynamy? (11 z 14) </vt:lpstr>
      <vt:lpstr> Procedury – od czego  zaczynamy? (12 z 14) </vt:lpstr>
      <vt:lpstr> Procedury – od czego  zaczynamy? (13 z 14) </vt:lpstr>
      <vt:lpstr> Procedury – od czego  zaczynamy? (14 z 14) </vt:lpstr>
      <vt:lpstr>Metodologia pracy nad procedurami (1 z 4)</vt:lpstr>
      <vt:lpstr>Metodologia pracy nad procedurami (2 z 4)</vt:lpstr>
      <vt:lpstr>Metodologia pracy nad procedurami (3 z 4)</vt:lpstr>
      <vt:lpstr>Metodologia pracy nad procedurami (4 z 4)</vt:lpstr>
      <vt:lpstr>Procedura i co dalej?</vt:lpstr>
      <vt:lpstr>Regulamin wsparcia (1 z 3) </vt:lpstr>
      <vt:lpstr>Regulamin wsparcia (2 z 3)</vt:lpstr>
      <vt:lpstr>Regulamin wsparcia (3 z 3)</vt:lpstr>
      <vt:lpstr>Formy wsparcia - wybrane  (1 z 4)</vt:lpstr>
      <vt:lpstr>Formy wsparcia - wybrane  (2 z 4)</vt:lpstr>
      <vt:lpstr>Formy wsparcia - wybrane  (3 z 4)</vt:lpstr>
      <vt:lpstr>Formy wsparcia - wybrane  (4 z 4)</vt:lpstr>
      <vt:lpstr>Działania dodatkowe (1 z 2)</vt:lpstr>
      <vt:lpstr>Działania dodatkowe (2 z 2)</vt:lpstr>
      <vt:lpstr>Podsumowanie</vt:lpstr>
      <vt:lpstr>Tips &amp; tricks (1 z 3) Jak zaplanować pracę nad procedurami</vt:lpstr>
      <vt:lpstr>Tips &amp; tricks (2 z 3) Jak zaplanować pracę nad procedurami</vt:lpstr>
      <vt:lpstr>Tips &amp; tricks (3 z 3) Jak zaplanować pracę nad procedurami</vt:lpstr>
      <vt:lpstr>Możliwość korzystania z materiałów (1 z 2)</vt:lpstr>
      <vt:lpstr>Możliwość korzystania z materiałów (2 z 2)</vt:lpstr>
      <vt:lpstr>Pytania? Kontakt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Aleksander Waszkielewicz</dc:creator>
  <cp:lastModifiedBy>Autor</cp:lastModifiedBy>
  <cp:revision>1</cp:revision>
  <dcterms:created xsi:type="dcterms:W3CDTF">2019-06-05T21:26:09Z</dcterms:created>
  <dcterms:modified xsi:type="dcterms:W3CDTF">2025-06-08T23:14:45Z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0x0101007DDEDDF6562CB04C85149186304DC46A</vt:lpwstr>
  </property>
  <property fmtid="{D5CDD505-2E9C-101B-9397-08002B2CF9AE}" pid="3" name="MediaServiceImageTags">
    <vt:lpwstr/>
  </property>
</Properties>
</file>