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40"/>
  </p:notesMasterIdLst>
  <p:sldIdLst>
    <p:sldId id="256" r:id="rId5"/>
    <p:sldId id="257" r:id="rId6"/>
    <p:sldId id="258" r:id="rId7"/>
    <p:sldId id="259" r:id="rId8"/>
    <p:sldId id="260" r:id="rId9"/>
    <p:sldId id="261" r:id="rId10"/>
    <p:sldId id="262" r:id="rId11"/>
    <p:sldId id="263" r:id="rId12"/>
    <p:sldId id="446" r:id="rId13"/>
    <p:sldId id="45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456" r:id="rId33"/>
    <p:sldId id="455" r:id="rId34"/>
    <p:sldId id="447" r:id="rId35"/>
    <p:sldId id="454" r:id="rId36"/>
    <p:sldId id="333" r:id="rId37"/>
    <p:sldId id="334" r:id="rId38"/>
    <p:sldId id="335" r:id="rId39"/>
  </p:sldIdLst>
  <p:sldSz cx="12192000" cy="6858000"/>
  <p:notesSz cx="9926638"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1" roundtripDataSignature="AMtx7mivWYzu8NPbr63xWjnPrwSFGByp7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CA353D-67C9-4CD8-9CB5-298CD9DF0FCF}" v="262" dt="2025-06-09T18:35:21.911"/>
    <p1510:client id="{AA23B75A-2F53-45EC-9A4A-EAA7C687061B}" v="118" dt="2025-06-09T18:55:54.0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customschemas.google.com/relationships/presentationmetadata" Target="meta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łgorzata Maciantowicz" userId="S::malgorzata.maciantowicz@fronia.org.pl::26ebc7e2-e1dc-42a9-819c-5e7095a39a81" providerId="AD" clId="Web-{AA23B75A-2F53-45EC-9A4A-EAA7C687061B}"/>
    <pc:docChg chg="modSld">
      <pc:chgData name="Małgorzata Maciantowicz" userId="S::malgorzata.maciantowicz@fronia.org.pl::26ebc7e2-e1dc-42a9-819c-5e7095a39a81" providerId="AD" clId="Web-{AA23B75A-2F53-45EC-9A4A-EAA7C687061B}" dt="2025-06-09T18:55:49.477" v="111" actId="20577"/>
      <pc:docMkLst>
        <pc:docMk/>
      </pc:docMkLst>
      <pc:sldChg chg="modSp">
        <pc:chgData name="Małgorzata Maciantowicz" userId="S::malgorzata.maciantowicz@fronia.org.pl::26ebc7e2-e1dc-42a9-819c-5e7095a39a81" providerId="AD" clId="Web-{AA23B75A-2F53-45EC-9A4A-EAA7C687061B}" dt="2025-06-09T18:55:49.477" v="111" actId="20577"/>
        <pc:sldMkLst>
          <pc:docMk/>
          <pc:sldMk cId="0" sldId="281"/>
        </pc:sldMkLst>
        <pc:spChg chg="mod">
          <ac:chgData name="Małgorzata Maciantowicz" userId="S::malgorzata.maciantowicz@fronia.org.pl::26ebc7e2-e1dc-42a9-819c-5e7095a39a81" providerId="AD" clId="Web-{AA23B75A-2F53-45EC-9A4A-EAA7C687061B}" dt="2025-06-09T18:55:49.477" v="111" actId="20577"/>
          <ac:spMkLst>
            <pc:docMk/>
            <pc:sldMk cId="0" sldId="281"/>
            <ac:spMk id="324" creationId="{00000000-0000-0000-0000-000000000000}"/>
          </ac:spMkLst>
        </pc:spChg>
      </pc:sldChg>
      <pc:sldChg chg="addSp modSp mod modClrScheme chgLayout">
        <pc:chgData name="Małgorzata Maciantowicz" userId="S::malgorzata.maciantowicz@fronia.org.pl::26ebc7e2-e1dc-42a9-819c-5e7095a39a81" providerId="AD" clId="Web-{AA23B75A-2F53-45EC-9A4A-EAA7C687061B}" dt="2025-06-09T18:55:07.335" v="80" actId="20577"/>
        <pc:sldMkLst>
          <pc:docMk/>
          <pc:sldMk cId="2592241794" sldId="456"/>
        </pc:sldMkLst>
        <pc:spChg chg="mod">
          <ac:chgData name="Małgorzata Maciantowicz" userId="S::malgorzata.maciantowicz@fronia.org.pl::26ebc7e2-e1dc-42a9-819c-5e7095a39a81" providerId="AD" clId="Web-{AA23B75A-2F53-45EC-9A4A-EAA7C687061B}" dt="2025-06-09T18:53:00.206" v="57" actId="20577"/>
          <ac:spMkLst>
            <pc:docMk/>
            <pc:sldMk cId="2592241794" sldId="456"/>
            <ac:spMk id="323" creationId="{2B970FB8-EC5F-26FC-6572-2771546E8604}"/>
          </ac:spMkLst>
        </pc:spChg>
        <pc:spChg chg="mod">
          <ac:chgData name="Małgorzata Maciantowicz" userId="S::malgorzata.maciantowicz@fronia.org.pl::26ebc7e2-e1dc-42a9-819c-5e7095a39a81" providerId="AD" clId="Web-{AA23B75A-2F53-45EC-9A4A-EAA7C687061B}" dt="2025-06-09T18:55:07.335" v="80" actId="20577"/>
          <ac:spMkLst>
            <pc:docMk/>
            <pc:sldMk cId="2592241794" sldId="456"/>
            <ac:spMk id="324" creationId="{6861E1A7-6D62-EB52-E4C3-E69A5AE93701}"/>
          </ac:spMkLst>
        </pc:spChg>
        <pc:picChg chg="add mod modCrop">
          <ac:chgData name="Małgorzata Maciantowicz" userId="S::malgorzata.maciantowicz@fronia.org.pl::26ebc7e2-e1dc-42a9-819c-5e7095a39a81" providerId="AD" clId="Web-{AA23B75A-2F53-45EC-9A4A-EAA7C687061B}" dt="2025-06-09T18:51:38.516" v="25"/>
          <ac:picMkLst>
            <pc:docMk/>
            <pc:sldMk cId="2592241794" sldId="456"/>
            <ac:picMk id="2" creationId="{D147156A-31DF-185E-1D0B-D8D7A760D20B}"/>
          </ac:picMkLst>
        </pc:picChg>
      </pc:sldChg>
    </pc:docChg>
  </pc:docChgLst>
  <pc:docChgLst>
    <pc:chgData name="Małgorzata Maciantowicz" userId="S::malgorzata.maciantowicz@fronia.org.pl::26ebc7e2-e1dc-42a9-819c-5e7095a39a81" providerId="AD" clId="Web-{C86A76FD-B45C-BD70-2F9D-09F7D5FF266E}"/>
    <pc:docChg chg="modSld">
      <pc:chgData name="Małgorzata Maciantowicz" userId="S::malgorzata.maciantowicz@fronia.org.pl::26ebc7e2-e1dc-42a9-819c-5e7095a39a81" providerId="AD" clId="Web-{C86A76FD-B45C-BD70-2F9D-09F7D5FF266E}" dt="2025-02-05T19:43:11.909" v="83" actId="20577"/>
      <pc:docMkLst>
        <pc:docMk/>
      </pc:docMkLst>
      <pc:sldChg chg="modSp">
        <pc:chgData name="Małgorzata Maciantowicz" userId="S::malgorzata.maciantowicz@fronia.org.pl::26ebc7e2-e1dc-42a9-819c-5e7095a39a81" providerId="AD" clId="Web-{C86A76FD-B45C-BD70-2F9D-09F7D5FF266E}" dt="2025-02-05T19:35:26.426" v="5" actId="20577"/>
        <pc:sldMkLst>
          <pc:docMk/>
          <pc:sldMk cId="0" sldId="263"/>
        </pc:sldMkLst>
        <pc:spChg chg="mod">
          <ac:chgData name="Małgorzata Maciantowicz" userId="S::malgorzata.maciantowicz@fronia.org.pl::26ebc7e2-e1dc-42a9-819c-5e7095a39a81" providerId="AD" clId="Web-{C86A76FD-B45C-BD70-2F9D-09F7D5FF266E}" dt="2025-02-05T19:35:26.426" v="5" actId="20577"/>
          <ac:spMkLst>
            <pc:docMk/>
            <pc:sldMk cId="0" sldId="263"/>
            <ac:spMk id="198" creationId="{00000000-0000-0000-0000-000000000000}"/>
          </ac:spMkLst>
        </pc:spChg>
      </pc:sldChg>
      <pc:sldChg chg="modSp">
        <pc:chgData name="Małgorzata Maciantowicz" userId="S::malgorzata.maciantowicz@fronia.org.pl::26ebc7e2-e1dc-42a9-819c-5e7095a39a81" providerId="AD" clId="Web-{C86A76FD-B45C-BD70-2F9D-09F7D5FF266E}" dt="2025-02-05T19:43:11.909" v="83" actId="20577"/>
        <pc:sldMkLst>
          <pc:docMk/>
          <pc:sldMk cId="0" sldId="281"/>
        </pc:sldMkLst>
        <pc:spChg chg="mod">
          <ac:chgData name="Małgorzata Maciantowicz" userId="S::malgorzata.maciantowicz@fronia.org.pl::26ebc7e2-e1dc-42a9-819c-5e7095a39a81" providerId="AD" clId="Web-{C86A76FD-B45C-BD70-2F9D-09F7D5FF266E}" dt="2025-02-05T19:40:15.804" v="10" actId="20577"/>
          <ac:spMkLst>
            <pc:docMk/>
            <pc:sldMk cId="0" sldId="281"/>
            <ac:spMk id="323" creationId="{00000000-0000-0000-0000-000000000000}"/>
          </ac:spMkLst>
        </pc:spChg>
        <pc:spChg chg="mod">
          <ac:chgData name="Małgorzata Maciantowicz" userId="S::malgorzata.maciantowicz@fronia.org.pl::26ebc7e2-e1dc-42a9-819c-5e7095a39a81" providerId="AD" clId="Web-{C86A76FD-B45C-BD70-2F9D-09F7D5FF266E}" dt="2025-02-05T19:43:11.909" v="83" actId="20577"/>
          <ac:spMkLst>
            <pc:docMk/>
            <pc:sldMk cId="0" sldId="281"/>
            <ac:spMk id="324" creationId="{00000000-0000-0000-0000-000000000000}"/>
          </ac:spMkLst>
        </pc:spChg>
      </pc:sldChg>
    </pc:docChg>
  </pc:docChgLst>
  <pc:docChgLst>
    <pc:chgData name="Małgorzata Maciantowicz" userId="26ebc7e2-e1dc-42a9-819c-5e7095a39a81" providerId="ADAL" clId="{A12D2047-7C24-4B8A-B0DD-DC9CD2291DE5}"/>
    <pc:docChg chg="custSel modSld">
      <pc:chgData name="Małgorzata Maciantowicz" userId="26ebc7e2-e1dc-42a9-819c-5e7095a39a81" providerId="ADAL" clId="{A12D2047-7C24-4B8A-B0DD-DC9CD2291DE5}" dt="2025-02-06T12:11:08.643" v="771" actId="207"/>
      <pc:docMkLst>
        <pc:docMk/>
      </pc:docMkLst>
      <pc:sldChg chg="modSp mod">
        <pc:chgData name="Małgorzata Maciantowicz" userId="26ebc7e2-e1dc-42a9-819c-5e7095a39a81" providerId="ADAL" clId="{A12D2047-7C24-4B8A-B0DD-DC9CD2291DE5}" dt="2025-02-05T20:08:40.041" v="767" actId="6549"/>
        <pc:sldMkLst>
          <pc:docMk/>
          <pc:sldMk cId="0" sldId="256"/>
        </pc:sldMkLst>
        <pc:spChg chg="mod">
          <ac:chgData name="Małgorzata Maciantowicz" userId="26ebc7e2-e1dc-42a9-819c-5e7095a39a81" providerId="ADAL" clId="{A12D2047-7C24-4B8A-B0DD-DC9CD2291DE5}" dt="2025-02-05T10:09:38.802" v="0" actId="27636"/>
          <ac:spMkLst>
            <pc:docMk/>
            <pc:sldMk cId="0" sldId="256"/>
            <ac:spMk id="140" creationId="{00000000-0000-0000-0000-000000000000}"/>
          </ac:spMkLst>
        </pc:spChg>
        <pc:spChg chg="mod">
          <ac:chgData name="Małgorzata Maciantowicz" userId="26ebc7e2-e1dc-42a9-819c-5e7095a39a81" providerId="ADAL" clId="{A12D2047-7C24-4B8A-B0DD-DC9CD2291DE5}" dt="2025-02-05T20:08:40.041" v="767" actId="6549"/>
          <ac:spMkLst>
            <pc:docMk/>
            <pc:sldMk cId="0" sldId="256"/>
            <ac:spMk id="141" creationId="{00000000-0000-0000-0000-000000000000}"/>
          </ac:spMkLst>
        </pc:spChg>
      </pc:sldChg>
      <pc:sldChg chg="modSp mod">
        <pc:chgData name="Małgorzata Maciantowicz" userId="26ebc7e2-e1dc-42a9-819c-5e7095a39a81" providerId="ADAL" clId="{A12D2047-7C24-4B8A-B0DD-DC9CD2291DE5}" dt="2025-02-05T19:59:52.867" v="457" actId="207"/>
        <pc:sldMkLst>
          <pc:docMk/>
          <pc:sldMk cId="0" sldId="268"/>
        </pc:sldMkLst>
        <pc:spChg chg="mod">
          <ac:chgData name="Małgorzata Maciantowicz" userId="26ebc7e2-e1dc-42a9-819c-5e7095a39a81" providerId="ADAL" clId="{A12D2047-7C24-4B8A-B0DD-DC9CD2291DE5}" dt="2025-02-05T19:59:52.867" v="457" actId="207"/>
          <ac:spMkLst>
            <pc:docMk/>
            <pc:sldMk cId="0" sldId="268"/>
            <ac:spMk id="233" creationId="{00000000-0000-0000-0000-000000000000}"/>
          </ac:spMkLst>
        </pc:spChg>
      </pc:sldChg>
      <pc:sldChg chg="modSp mod">
        <pc:chgData name="Małgorzata Maciantowicz" userId="26ebc7e2-e1dc-42a9-819c-5e7095a39a81" providerId="ADAL" clId="{A12D2047-7C24-4B8A-B0DD-DC9CD2291DE5}" dt="2025-02-05T20:00:01.218" v="458" actId="207"/>
        <pc:sldMkLst>
          <pc:docMk/>
          <pc:sldMk cId="0" sldId="269"/>
        </pc:sldMkLst>
        <pc:spChg chg="mod">
          <ac:chgData name="Małgorzata Maciantowicz" userId="26ebc7e2-e1dc-42a9-819c-5e7095a39a81" providerId="ADAL" clId="{A12D2047-7C24-4B8A-B0DD-DC9CD2291DE5}" dt="2025-02-05T20:00:01.218" v="458" actId="207"/>
          <ac:spMkLst>
            <pc:docMk/>
            <pc:sldMk cId="0" sldId="269"/>
            <ac:spMk id="240" creationId="{00000000-0000-0000-0000-000000000000}"/>
          </ac:spMkLst>
        </pc:spChg>
      </pc:sldChg>
      <pc:sldChg chg="modSp mod">
        <pc:chgData name="Małgorzata Maciantowicz" userId="26ebc7e2-e1dc-42a9-819c-5e7095a39a81" providerId="ADAL" clId="{A12D2047-7C24-4B8A-B0DD-DC9CD2291DE5}" dt="2025-02-05T20:00:17.644" v="459" actId="207"/>
        <pc:sldMkLst>
          <pc:docMk/>
          <pc:sldMk cId="0" sldId="270"/>
        </pc:sldMkLst>
        <pc:spChg chg="mod">
          <ac:chgData name="Małgorzata Maciantowicz" userId="26ebc7e2-e1dc-42a9-819c-5e7095a39a81" providerId="ADAL" clId="{A12D2047-7C24-4B8A-B0DD-DC9CD2291DE5}" dt="2025-02-05T20:00:17.644" v="459" actId="207"/>
          <ac:spMkLst>
            <pc:docMk/>
            <pc:sldMk cId="0" sldId="270"/>
            <ac:spMk id="247" creationId="{00000000-0000-0000-0000-000000000000}"/>
          </ac:spMkLst>
        </pc:spChg>
      </pc:sldChg>
      <pc:sldChg chg="modSp mod">
        <pc:chgData name="Małgorzata Maciantowicz" userId="26ebc7e2-e1dc-42a9-819c-5e7095a39a81" providerId="ADAL" clId="{A12D2047-7C24-4B8A-B0DD-DC9CD2291DE5}" dt="2025-02-06T12:10:47.112" v="768" actId="207"/>
        <pc:sldMkLst>
          <pc:docMk/>
          <pc:sldMk cId="0" sldId="276"/>
        </pc:sldMkLst>
        <pc:spChg chg="mod">
          <ac:chgData name="Małgorzata Maciantowicz" userId="26ebc7e2-e1dc-42a9-819c-5e7095a39a81" providerId="ADAL" clId="{A12D2047-7C24-4B8A-B0DD-DC9CD2291DE5}" dt="2025-02-06T12:10:47.112" v="768" actId="207"/>
          <ac:spMkLst>
            <pc:docMk/>
            <pc:sldMk cId="0" sldId="276"/>
            <ac:spMk id="289" creationId="{00000000-0000-0000-0000-000000000000}"/>
          </ac:spMkLst>
        </pc:spChg>
      </pc:sldChg>
      <pc:sldChg chg="modSp mod">
        <pc:chgData name="Małgorzata Maciantowicz" userId="26ebc7e2-e1dc-42a9-819c-5e7095a39a81" providerId="ADAL" clId="{A12D2047-7C24-4B8A-B0DD-DC9CD2291DE5}" dt="2025-02-06T12:11:03.430" v="770" actId="207"/>
        <pc:sldMkLst>
          <pc:docMk/>
          <pc:sldMk cId="0" sldId="277"/>
        </pc:sldMkLst>
        <pc:spChg chg="mod">
          <ac:chgData name="Małgorzata Maciantowicz" userId="26ebc7e2-e1dc-42a9-819c-5e7095a39a81" providerId="ADAL" clId="{A12D2047-7C24-4B8A-B0DD-DC9CD2291DE5}" dt="2025-02-06T12:11:03.430" v="770" actId="207"/>
          <ac:spMkLst>
            <pc:docMk/>
            <pc:sldMk cId="0" sldId="277"/>
            <ac:spMk id="296" creationId="{00000000-0000-0000-0000-000000000000}"/>
          </ac:spMkLst>
        </pc:spChg>
      </pc:sldChg>
      <pc:sldChg chg="modSp mod">
        <pc:chgData name="Małgorzata Maciantowicz" userId="26ebc7e2-e1dc-42a9-819c-5e7095a39a81" providerId="ADAL" clId="{A12D2047-7C24-4B8A-B0DD-DC9CD2291DE5}" dt="2025-02-06T12:11:08.643" v="771" actId="207"/>
        <pc:sldMkLst>
          <pc:docMk/>
          <pc:sldMk cId="0" sldId="278"/>
        </pc:sldMkLst>
        <pc:spChg chg="mod">
          <ac:chgData name="Małgorzata Maciantowicz" userId="26ebc7e2-e1dc-42a9-819c-5e7095a39a81" providerId="ADAL" clId="{A12D2047-7C24-4B8A-B0DD-DC9CD2291DE5}" dt="2025-02-06T12:11:08.643" v="771" actId="207"/>
          <ac:spMkLst>
            <pc:docMk/>
            <pc:sldMk cId="0" sldId="278"/>
            <ac:spMk id="303" creationId="{00000000-0000-0000-0000-000000000000}"/>
          </ac:spMkLst>
        </pc:spChg>
      </pc:sldChg>
      <pc:sldChg chg="addSp modSp mod">
        <pc:chgData name="Małgorzata Maciantowicz" userId="26ebc7e2-e1dc-42a9-819c-5e7095a39a81" providerId="ADAL" clId="{A12D2047-7C24-4B8A-B0DD-DC9CD2291DE5}" dt="2025-02-05T19:48:36.263" v="48" actId="113"/>
        <pc:sldMkLst>
          <pc:docMk/>
          <pc:sldMk cId="0" sldId="281"/>
        </pc:sldMkLst>
        <pc:spChg chg="add">
          <ac:chgData name="Małgorzata Maciantowicz" userId="26ebc7e2-e1dc-42a9-819c-5e7095a39a81" providerId="ADAL" clId="{A12D2047-7C24-4B8A-B0DD-DC9CD2291DE5}" dt="2025-02-05T19:46:16.225" v="10"/>
          <ac:spMkLst>
            <pc:docMk/>
            <pc:sldMk cId="0" sldId="281"/>
            <ac:spMk id="2" creationId="{16AA980C-2652-E9E9-3F4C-3BD392BE3969}"/>
          </ac:spMkLst>
        </pc:spChg>
        <pc:spChg chg="add mod">
          <ac:chgData name="Małgorzata Maciantowicz" userId="26ebc7e2-e1dc-42a9-819c-5e7095a39a81" providerId="ADAL" clId="{A12D2047-7C24-4B8A-B0DD-DC9CD2291DE5}" dt="2025-02-05T19:46:39.287" v="13" actId="14100"/>
          <ac:spMkLst>
            <pc:docMk/>
            <pc:sldMk cId="0" sldId="281"/>
            <ac:spMk id="3" creationId="{642A8684-9D03-C60B-5CB1-8AA40489F111}"/>
          </ac:spMkLst>
        </pc:spChg>
        <pc:spChg chg="add">
          <ac:chgData name="Małgorzata Maciantowicz" userId="26ebc7e2-e1dc-42a9-819c-5e7095a39a81" providerId="ADAL" clId="{A12D2047-7C24-4B8A-B0DD-DC9CD2291DE5}" dt="2025-02-05T19:46:46.213" v="16"/>
          <ac:spMkLst>
            <pc:docMk/>
            <pc:sldMk cId="0" sldId="281"/>
            <ac:spMk id="4" creationId="{2CBD94E3-E448-A7DB-8162-6CC242BC7585}"/>
          </ac:spMkLst>
        </pc:spChg>
        <pc:spChg chg="add">
          <ac:chgData name="Małgorzata Maciantowicz" userId="26ebc7e2-e1dc-42a9-819c-5e7095a39a81" providerId="ADAL" clId="{A12D2047-7C24-4B8A-B0DD-DC9CD2291DE5}" dt="2025-02-05T19:47:08.063" v="17"/>
          <ac:spMkLst>
            <pc:docMk/>
            <pc:sldMk cId="0" sldId="281"/>
            <ac:spMk id="5" creationId="{38EB6E5B-2B4B-D767-9FB8-537100620FA5}"/>
          </ac:spMkLst>
        </pc:spChg>
        <pc:spChg chg="add">
          <ac:chgData name="Małgorzata Maciantowicz" userId="26ebc7e2-e1dc-42a9-819c-5e7095a39a81" providerId="ADAL" clId="{A12D2047-7C24-4B8A-B0DD-DC9CD2291DE5}" dt="2025-02-05T19:47:22.784" v="32"/>
          <ac:spMkLst>
            <pc:docMk/>
            <pc:sldMk cId="0" sldId="281"/>
            <ac:spMk id="6" creationId="{C8688371-3A4D-F013-5E0F-D3FBE13777B7}"/>
          </ac:spMkLst>
        </pc:spChg>
        <pc:spChg chg="add mod">
          <ac:chgData name="Małgorzata Maciantowicz" userId="26ebc7e2-e1dc-42a9-819c-5e7095a39a81" providerId="ADAL" clId="{A12D2047-7C24-4B8A-B0DD-DC9CD2291DE5}" dt="2025-02-05T19:47:29.089" v="34"/>
          <ac:spMkLst>
            <pc:docMk/>
            <pc:sldMk cId="0" sldId="281"/>
            <ac:spMk id="7" creationId="{43E57499-24B1-E212-240F-AA13CF6A2FD8}"/>
          </ac:spMkLst>
        </pc:spChg>
        <pc:spChg chg="mod">
          <ac:chgData name="Małgorzata Maciantowicz" userId="26ebc7e2-e1dc-42a9-819c-5e7095a39a81" providerId="ADAL" clId="{A12D2047-7C24-4B8A-B0DD-DC9CD2291DE5}" dt="2025-02-05T19:48:36.263" v="48" actId="113"/>
          <ac:spMkLst>
            <pc:docMk/>
            <pc:sldMk cId="0" sldId="281"/>
            <ac:spMk id="324" creationId="{00000000-0000-0000-0000-000000000000}"/>
          </ac:spMkLst>
        </pc:spChg>
      </pc:sldChg>
      <pc:sldChg chg="modSp mod">
        <pc:chgData name="Małgorzata Maciantowicz" userId="26ebc7e2-e1dc-42a9-819c-5e7095a39a81" providerId="ADAL" clId="{A12D2047-7C24-4B8A-B0DD-DC9CD2291DE5}" dt="2025-02-05T19:55:06.065" v="194" actId="20577"/>
        <pc:sldMkLst>
          <pc:docMk/>
          <pc:sldMk cId="1693020274" sldId="446"/>
        </pc:sldMkLst>
        <pc:spChg chg="mod">
          <ac:chgData name="Małgorzata Maciantowicz" userId="26ebc7e2-e1dc-42a9-819c-5e7095a39a81" providerId="ADAL" clId="{A12D2047-7C24-4B8A-B0DD-DC9CD2291DE5}" dt="2025-02-05T19:50:10.279" v="52" actId="27636"/>
          <ac:spMkLst>
            <pc:docMk/>
            <pc:sldMk cId="1693020274" sldId="446"/>
            <ac:spMk id="2" creationId="{00000000-0000-0000-0000-000000000000}"/>
          </ac:spMkLst>
        </pc:spChg>
        <pc:spChg chg="mod">
          <ac:chgData name="Małgorzata Maciantowicz" userId="26ebc7e2-e1dc-42a9-819c-5e7095a39a81" providerId="ADAL" clId="{A12D2047-7C24-4B8A-B0DD-DC9CD2291DE5}" dt="2025-02-05T19:55:06.065" v="194" actId="20577"/>
          <ac:spMkLst>
            <pc:docMk/>
            <pc:sldMk cId="1693020274" sldId="446"/>
            <ac:spMk id="3" creationId="{00000000-0000-0000-0000-000000000000}"/>
          </ac:spMkLst>
        </pc:spChg>
      </pc:sldChg>
      <pc:sldChg chg="modSp mod">
        <pc:chgData name="Małgorzata Maciantowicz" userId="26ebc7e2-e1dc-42a9-819c-5e7095a39a81" providerId="ADAL" clId="{A12D2047-7C24-4B8A-B0DD-DC9CD2291DE5}" dt="2025-02-05T20:04:36.162" v="713" actId="6549"/>
        <pc:sldMkLst>
          <pc:docMk/>
          <pc:sldMk cId="4092904560" sldId="447"/>
        </pc:sldMkLst>
        <pc:spChg chg="mod">
          <ac:chgData name="Małgorzata Maciantowicz" userId="26ebc7e2-e1dc-42a9-819c-5e7095a39a81" providerId="ADAL" clId="{A12D2047-7C24-4B8A-B0DD-DC9CD2291DE5}" dt="2025-02-05T19:56:51.431" v="207" actId="20577"/>
          <ac:spMkLst>
            <pc:docMk/>
            <pc:sldMk cId="4092904560" sldId="447"/>
            <ac:spMk id="2" creationId="{00000000-0000-0000-0000-000000000000}"/>
          </ac:spMkLst>
        </pc:spChg>
        <pc:spChg chg="mod">
          <ac:chgData name="Małgorzata Maciantowicz" userId="26ebc7e2-e1dc-42a9-819c-5e7095a39a81" providerId="ADAL" clId="{A12D2047-7C24-4B8A-B0DD-DC9CD2291DE5}" dt="2025-02-05T20:04:36.162" v="713" actId="6549"/>
          <ac:spMkLst>
            <pc:docMk/>
            <pc:sldMk cId="4092904560" sldId="447"/>
            <ac:spMk id="3" creationId="{00000000-0000-0000-0000-000000000000}"/>
          </ac:spMkLst>
        </pc:spChg>
      </pc:sldChg>
      <pc:sldChg chg="modSp mod">
        <pc:chgData name="Małgorzata Maciantowicz" userId="26ebc7e2-e1dc-42a9-819c-5e7095a39a81" providerId="ADAL" clId="{A12D2047-7C24-4B8A-B0DD-DC9CD2291DE5}" dt="2025-02-05T19:53:56.662" v="178" actId="20577"/>
        <pc:sldMkLst>
          <pc:docMk/>
          <pc:sldMk cId="4053932660" sldId="453"/>
        </pc:sldMkLst>
        <pc:spChg chg="mod">
          <ac:chgData name="Małgorzata Maciantowicz" userId="26ebc7e2-e1dc-42a9-819c-5e7095a39a81" providerId="ADAL" clId="{A12D2047-7C24-4B8A-B0DD-DC9CD2291DE5}" dt="2025-02-05T19:53:03.354" v="147" actId="20577"/>
          <ac:spMkLst>
            <pc:docMk/>
            <pc:sldMk cId="4053932660" sldId="453"/>
            <ac:spMk id="2" creationId="{00000000-0000-0000-0000-000000000000}"/>
          </ac:spMkLst>
        </pc:spChg>
        <pc:spChg chg="mod">
          <ac:chgData name="Małgorzata Maciantowicz" userId="26ebc7e2-e1dc-42a9-819c-5e7095a39a81" providerId="ADAL" clId="{A12D2047-7C24-4B8A-B0DD-DC9CD2291DE5}" dt="2025-02-05T19:53:56.662" v="178" actId="20577"/>
          <ac:spMkLst>
            <pc:docMk/>
            <pc:sldMk cId="4053932660" sldId="453"/>
            <ac:spMk id="3" creationId="{00000000-0000-0000-0000-000000000000}"/>
          </ac:spMkLst>
        </pc:spChg>
      </pc:sldChg>
    </pc:docChg>
  </pc:docChgLst>
  <pc:docChgLst>
    <pc:chgData name="Małgorzata Maciantowicz" userId="S::malgorzata.maciantowicz@fronia.org.pl::26ebc7e2-e1dc-42a9-819c-5e7095a39a81" providerId="AD" clId="Web-{4BCA353D-67C9-4CD8-9CB5-298CD9DF0FCF}"/>
    <pc:docChg chg="addSld modSld">
      <pc:chgData name="Małgorzata Maciantowicz" userId="S::malgorzata.maciantowicz@fronia.org.pl::26ebc7e2-e1dc-42a9-819c-5e7095a39a81" providerId="AD" clId="Web-{4BCA353D-67C9-4CD8-9CB5-298CD9DF0FCF}" dt="2025-06-09T18:35:20.926" v="275" actId="20577"/>
      <pc:docMkLst>
        <pc:docMk/>
      </pc:docMkLst>
      <pc:sldChg chg="modSp">
        <pc:chgData name="Małgorzata Maciantowicz" userId="S::malgorzata.maciantowicz@fronia.org.pl::26ebc7e2-e1dc-42a9-819c-5e7095a39a81" providerId="AD" clId="Web-{4BCA353D-67C9-4CD8-9CB5-298CD9DF0FCF}" dt="2025-06-09T17:59:03.172" v="4" actId="14100"/>
        <pc:sldMkLst>
          <pc:docMk/>
          <pc:sldMk cId="0" sldId="256"/>
        </pc:sldMkLst>
        <pc:spChg chg="mod">
          <ac:chgData name="Małgorzata Maciantowicz" userId="S::malgorzata.maciantowicz@fronia.org.pl::26ebc7e2-e1dc-42a9-819c-5e7095a39a81" providerId="AD" clId="Web-{4BCA353D-67C9-4CD8-9CB5-298CD9DF0FCF}" dt="2025-06-09T17:59:03.172" v="4" actId="14100"/>
          <ac:spMkLst>
            <pc:docMk/>
            <pc:sldMk cId="0" sldId="256"/>
            <ac:spMk id="140" creationId="{00000000-0000-0000-0000-000000000000}"/>
          </ac:spMkLst>
        </pc:spChg>
      </pc:sldChg>
      <pc:sldChg chg="modSp">
        <pc:chgData name="Małgorzata Maciantowicz" userId="S::malgorzata.maciantowicz@fronia.org.pl::26ebc7e2-e1dc-42a9-819c-5e7095a39a81" providerId="AD" clId="Web-{4BCA353D-67C9-4CD8-9CB5-298CD9DF0FCF}" dt="2025-06-09T17:59:25.626" v="6" actId="20577"/>
        <pc:sldMkLst>
          <pc:docMk/>
          <pc:sldMk cId="0" sldId="257"/>
        </pc:sldMkLst>
        <pc:spChg chg="mod">
          <ac:chgData name="Małgorzata Maciantowicz" userId="S::malgorzata.maciantowicz@fronia.org.pl::26ebc7e2-e1dc-42a9-819c-5e7095a39a81" providerId="AD" clId="Web-{4BCA353D-67C9-4CD8-9CB5-298CD9DF0FCF}" dt="2025-06-09T17:59:25.626" v="6" actId="20577"/>
          <ac:spMkLst>
            <pc:docMk/>
            <pc:sldMk cId="0" sldId="257"/>
            <ac:spMk id="148" creationId="{00000000-0000-0000-0000-000000000000}"/>
          </ac:spMkLst>
        </pc:spChg>
      </pc:sldChg>
      <pc:sldChg chg="modSp">
        <pc:chgData name="Małgorzata Maciantowicz" userId="S::malgorzata.maciantowicz@fronia.org.pl::26ebc7e2-e1dc-42a9-819c-5e7095a39a81" providerId="AD" clId="Web-{4BCA353D-67C9-4CD8-9CB5-298CD9DF0FCF}" dt="2025-06-09T18:01:31.333" v="32" actId="20577"/>
        <pc:sldMkLst>
          <pc:docMk/>
          <pc:sldMk cId="0" sldId="259"/>
        </pc:sldMkLst>
        <pc:spChg chg="mod">
          <ac:chgData name="Małgorzata Maciantowicz" userId="S::malgorzata.maciantowicz@fronia.org.pl::26ebc7e2-e1dc-42a9-819c-5e7095a39a81" providerId="AD" clId="Web-{4BCA353D-67C9-4CD8-9CB5-298CD9DF0FCF}" dt="2025-06-09T18:01:31.333" v="32" actId="20577"/>
          <ac:spMkLst>
            <pc:docMk/>
            <pc:sldMk cId="0" sldId="259"/>
            <ac:spMk id="167" creationId="{00000000-0000-0000-0000-000000000000}"/>
          </ac:spMkLst>
        </pc:spChg>
      </pc:sldChg>
      <pc:sldChg chg="modSp">
        <pc:chgData name="Małgorzata Maciantowicz" userId="S::malgorzata.maciantowicz@fronia.org.pl::26ebc7e2-e1dc-42a9-819c-5e7095a39a81" providerId="AD" clId="Web-{4BCA353D-67C9-4CD8-9CB5-298CD9DF0FCF}" dt="2025-06-09T18:02:35.163" v="39" actId="20577"/>
        <pc:sldMkLst>
          <pc:docMk/>
          <pc:sldMk cId="0" sldId="262"/>
        </pc:sldMkLst>
        <pc:spChg chg="mod">
          <ac:chgData name="Małgorzata Maciantowicz" userId="S::malgorzata.maciantowicz@fronia.org.pl::26ebc7e2-e1dc-42a9-819c-5e7095a39a81" providerId="AD" clId="Web-{4BCA353D-67C9-4CD8-9CB5-298CD9DF0FCF}" dt="2025-06-09T18:02:35.163" v="39" actId="20577"/>
          <ac:spMkLst>
            <pc:docMk/>
            <pc:sldMk cId="0" sldId="262"/>
            <ac:spMk id="191" creationId="{00000000-0000-0000-0000-000000000000}"/>
          </ac:spMkLst>
        </pc:spChg>
      </pc:sldChg>
      <pc:sldChg chg="modSp">
        <pc:chgData name="Małgorzata Maciantowicz" userId="S::malgorzata.maciantowicz@fronia.org.pl::26ebc7e2-e1dc-42a9-819c-5e7095a39a81" providerId="AD" clId="Web-{4BCA353D-67C9-4CD8-9CB5-298CD9DF0FCF}" dt="2025-06-09T18:07:40.750" v="58" actId="20577"/>
        <pc:sldMkLst>
          <pc:docMk/>
          <pc:sldMk cId="0" sldId="270"/>
        </pc:sldMkLst>
        <pc:spChg chg="mod">
          <ac:chgData name="Małgorzata Maciantowicz" userId="S::malgorzata.maciantowicz@fronia.org.pl::26ebc7e2-e1dc-42a9-819c-5e7095a39a81" providerId="AD" clId="Web-{4BCA353D-67C9-4CD8-9CB5-298CD9DF0FCF}" dt="2025-06-09T18:07:40.750" v="58" actId="20577"/>
          <ac:spMkLst>
            <pc:docMk/>
            <pc:sldMk cId="0" sldId="270"/>
            <ac:spMk id="247" creationId="{00000000-0000-0000-0000-000000000000}"/>
          </ac:spMkLst>
        </pc:spChg>
      </pc:sldChg>
      <pc:sldChg chg="modSp">
        <pc:chgData name="Małgorzata Maciantowicz" userId="S::malgorzata.maciantowicz@fronia.org.pl::26ebc7e2-e1dc-42a9-819c-5e7095a39a81" providerId="AD" clId="Web-{4BCA353D-67C9-4CD8-9CB5-298CD9DF0FCF}" dt="2025-06-09T18:08:37.064" v="61" actId="20577"/>
        <pc:sldMkLst>
          <pc:docMk/>
          <pc:sldMk cId="0" sldId="274"/>
        </pc:sldMkLst>
        <pc:spChg chg="mod">
          <ac:chgData name="Małgorzata Maciantowicz" userId="S::malgorzata.maciantowicz@fronia.org.pl::26ebc7e2-e1dc-42a9-819c-5e7095a39a81" providerId="AD" clId="Web-{4BCA353D-67C9-4CD8-9CB5-298CD9DF0FCF}" dt="2025-06-09T18:08:37.064" v="61" actId="20577"/>
          <ac:spMkLst>
            <pc:docMk/>
            <pc:sldMk cId="0" sldId="274"/>
            <ac:spMk id="275" creationId="{00000000-0000-0000-0000-000000000000}"/>
          </ac:spMkLst>
        </pc:spChg>
      </pc:sldChg>
      <pc:sldChg chg="modSp">
        <pc:chgData name="Małgorzata Maciantowicz" userId="S::malgorzata.maciantowicz@fronia.org.pl::26ebc7e2-e1dc-42a9-819c-5e7095a39a81" providerId="AD" clId="Web-{4BCA353D-67C9-4CD8-9CB5-298CD9DF0FCF}" dt="2025-06-09T18:08:54.064" v="64" actId="20577"/>
        <pc:sldMkLst>
          <pc:docMk/>
          <pc:sldMk cId="0" sldId="275"/>
        </pc:sldMkLst>
        <pc:spChg chg="mod">
          <ac:chgData name="Małgorzata Maciantowicz" userId="S::malgorzata.maciantowicz@fronia.org.pl::26ebc7e2-e1dc-42a9-819c-5e7095a39a81" providerId="AD" clId="Web-{4BCA353D-67C9-4CD8-9CB5-298CD9DF0FCF}" dt="2025-06-09T18:08:54.064" v="64" actId="20577"/>
          <ac:spMkLst>
            <pc:docMk/>
            <pc:sldMk cId="0" sldId="275"/>
            <ac:spMk id="282" creationId="{00000000-0000-0000-0000-000000000000}"/>
          </ac:spMkLst>
        </pc:spChg>
      </pc:sldChg>
      <pc:sldChg chg="modSp">
        <pc:chgData name="Małgorzata Maciantowicz" userId="S::malgorzata.maciantowicz@fronia.org.pl::26ebc7e2-e1dc-42a9-819c-5e7095a39a81" providerId="AD" clId="Web-{4BCA353D-67C9-4CD8-9CB5-298CD9DF0FCF}" dt="2025-06-09T18:09:51.426" v="65" actId="20577"/>
        <pc:sldMkLst>
          <pc:docMk/>
          <pc:sldMk cId="0" sldId="278"/>
        </pc:sldMkLst>
        <pc:spChg chg="mod">
          <ac:chgData name="Małgorzata Maciantowicz" userId="S::malgorzata.maciantowicz@fronia.org.pl::26ebc7e2-e1dc-42a9-819c-5e7095a39a81" providerId="AD" clId="Web-{4BCA353D-67C9-4CD8-9CB5-298CD9DF0FCF}" dt="2025-06-09T18:09:51.426" v="65" actId="20577"/>
          <ac:spMkLst>
            <pc:docMk/>
            <pc:sldMk cId="0" sldId="278"/>
            <ac:spMk id="303" creationId="{00000000-0000-0000-0000-000000000000}"/>
          </ac:spMkLst>
        </pc:spChg>
      </pc:sldChg>
      <pc:sldChg chg="modSp">
        <pc:chgData name="Małgorzata Maciantowicz" userId="S::malgorzata.maciantowicz@fronia.org.pl::26ebc7e2-e1dc-42a9-819c-5e7095a39a81" providerId="AD" clId="Web-{4BCA353D-67C9-4CD8-9CB5-298CD9DF0FCF}" dt="2025-06-09T18:10:14.957" v="67" actId="20577"/>
        <pc:sldMkLst>
          <pc:docMk/>
          <pc:sldMk cId="0" sldId="279"/>
        </pc:sldMkLst>
        <pc:spChg chg="mod">
          <ac:chgData name="Małgorzata Maciantowicz" userId="S::malgorzata.maciantowicz@fronia.org.pl::26ebc7e2-e1dc-42a9-819c-5e7095a39a81" providerId="AD" clId="Web-{4BCA353D-67C9-4CD8-9CB5-298CD9DF0FCF}" dt="2025-06-09T18:10:14.957" v="67" actId="20577"/>
          <ac:spMkLst>
            <pc:docMk/>
            <pc:sldMk cId="0" sldId="279"/>
            <ac:spMk id="310" creationId="{00000000-0000-0000-0000-000000000000}"/>
          </ac:spMkLst>
        </pc:spChg>
      </pc:sldChg>
      <pc:sldChg chg="modSp">
        <pc:chgData name="Małgorzata Maciantowicz" userId="S::malgorzata.maciantowicz@fronia.org.pl::26ebc7e2-e1dc-42a9-819c-5e7095a39a81" providerId="AD" clId="Web-{4BCA353D-67C9-4CD8-9CB5-298CD9DF0FCF}" dt="2025-06-09T18:10:39.739" v="70" actId="20577"/>
        <pc:sldMkLst>
          <pc:docMk/>
          <pc:sldMk cId="0" sldId="280"/>
        </pc:sldMkLst>
        <pc:spChg chg="mod">
          <ac:chgData name="Małgorzata Maciantowicz" userId="S::malgorzata.maciantowicz@fronia.org.pl::26ebc7e2-e1dc-42a9-819c-5e7095a39a81" providerId="AD" clId="Web-{4BCA353D-67C9-4CD8-9CB5-298CD9DF0FCF}" dt="2025-06-09T18:10:39.739" v="70" actId="20577"/>
          <ac:spMkLst>
            <pc:docMk/>
            <pc:sldMk cId="0" sldId="280"/>
            <ac:spMk id="317" creationId="{00000000-0000-0000-0000-000000000000}"/>
          </ac:spMkLst>
        </pc:spChg>
      </pc:sldChg>
      <pc:sldChg chg="modSp">
        <pc:chgData name="Małgorzata Maciantowicz" userId="S::malgorzata.maciantowicz@fronia.org.pl::26ebc7e2-e1dc-42a9-819c-5e7095a39a81" providerId="AD" clId="Web-{4BCA353D-67C9-4CD8-9CB5-298CD9DF0FCF}" dt="2025-06-09T18:35:20.926" v="275" actId="20577"/>
        <pc:sldMkLst>
          <pc:docMk/>
          <pc:sldMk cId="0" sldId="281"/>
        </pc:sldMkLst>
        <pc:spChg chg="mod">
          <ac:chgData name="Małgorzata Maciantowicz" userId="S::malgorzata.maciantowicz@fronia.org.pl::26ebc7e2-e1dc-42a9-819c-5e7095a39a81" providerId="AD" clId="Web-{4BCA353D-67C9-4CD8-9CB5-298CD9DF0FCF}" dt="2025-06-09T18:35:20.926" v="275" actId="20577"/>
          <ac:spMkLst>
            <pc:docMk/>
            <pc:sldMk cId="0" sldId="281"/>
            <ac:spMk id="324" creationId="{00000000-0000-0000-0000-000000000000}"/>
          </ac:spMkLst>
        </pc:spChg>
      </pc:sldChg>
      <pc:sldChg chg="modSp">
        <pc:chgData name="Małgorzata Maciantowicz" userId="S::malgorzata.maciantowicz@fronia.org.pl::26ebc7e2-e1dc-42a9-819c-5e7095a39a81" providerId="AD" clId="Web-{4BCA353D-67C9-4CD8-9CB5-298CD9DF0FCF}" dt="2025-06-09T18:05:05.042" v="53" actId="20577"/>
        <pc:sldMkLst>
          <pc:docMk/>
          <pc:sldMk cId="4053932660" sldId="453"/>
        </pc:sldMkLst>
        <pc:spChg chg="mod">
          <ac:chgData name="Małgorzata Maciantowicz" userId="S::malgorzata.maciantowicz@fronia.org.pl::26ebc7e2-e1dc-42a9-819c-5e7095a39a81" providerId="AD" clId="Web-{4BCA353D-67C9-4CD8-9CB5-298CD9DF0FCF}" dt="2025-06-09T18:05:05.042" v="53" actId="20577"/>
          <ac:spMkLst>
            <pc:docMk/>
            <pc:sldMk cId="4053932660" sldId="453"/>
            <ac:spMk id="3" creationId="{00000000-0000-0000-0000-000000000000}"/>
          </ac:spMkLst>
        </pc:spChg>
      </pc:sldChg>
      <pc:sldChg chg="modSp add replId">
        <pc:chgData name="Małgorzata Maciantowicz" userId="S::malgorzata.maciantowicz@fronia.org.pl::26ebc7e2-e1dc-42a9-819c-5e7095a39a81" providerId="AD" clId="Web-{4BCA353D-67C9-4CD8-9CB5-298CD9DF0FCF}" dt="2025-06-09T18:25:17.328" v="142" actId="20577"/>
        <pc:sldMkLst>
          <pc:docMk/>
          <pc:sldMk cId="2051629605" sldId="455"/>
        </pc:sldMkLst>
        <pc:spChg chg="mod">
          <ac:chgData name="Małgorzata Maciantowicz" userId="S::malgorzata.maciantowicz@fronia.org.pl::26ebc7e2-e1dc-42a9-819c-5e7095a39a81" providerId="AD" clId="Web-{4BCA353D-67C9-4CD8-9CB5-298CD9DF0FCF}" dt="2025-06-09T18:25:17.328" v="142" actId="20577"/>
          <ac:spMkLst>
            <pc:docMk/>
            <pc:sldMk cId="2051629605" sldId="455"/>
            <ac:spMk id="324" creationId="{E3BAB83E-B19C-2AF0-17A1-3C47AAFE2B4B}"/>
          </ac:spMkLst>
        </pc:spChg>
      </pc:sldChg>
      <pc:sldChg chg="modSp add replId">
        <pc:chgData name="Małgorzata Maciantowicz" userId="S::malgorzata.maciantowicz@fronia.org.pl::26ebc7e2-e1dc-42a9-819c-5e7095a39a81" providerId="AD" clId="Web-{4BCA353D-67C9-4CD8-9CB5-298CD9DF0FCF}" dt="2025-06-09T18:34:49.394" v="272" actId="20577"/>
        <pc:sldMkLst>
          <pc:docMk/>
          <pc:sldMk cId="2592241794" sldId="456"/>
        </pc:sldMkLst>
        <pc:spChg chg="mod">
          <ac:chgData name="Małgorzata Maciantowicz" userId="S::malgorzata.maciantowicz@fronia.org.pl::26ebc7e2-e1dc-42a9-819c-5e7095a39a81" providerId="AD" clId="Web-{4BCA353D-67C9-4CD8-9CB5-298CD9DF0FCF}" dt="2025-06-09T18:34:49.394" v="272" actId="20577"/>
          <ac:spMkLst>
            <pc:docMk/>
            <pc:sldMk cId="2592241794" sldId="456"/>
            <ac:spMk id="324" creationId="{6861E1A7-6D62-EB52-E4C3-E69A5AE93701}"/>
          </ac:spMkLst>
        </pc:spChg>
      </pc:sldChg>
    </pc:docChg>
  </pc:docChgLst>
  <pc:docChgLst>
    <pc:chgData name="Małgorzata Maciantowicz" userId="S::malgorzata.maciantowicz@fronia.org.pl::26ebc7e2-e1dc-42a9-819c-5e7095a39a81" providerId="AD" clId="Web-{866E27D3-6356-342E-897C-131DCDC76718}"/>
    <pc:docChg chg="addSld modSld">
      <pc:chgData name="Małgorzata Maciantowicz" userId="S::malgorzata.maciantowicz@fronia.org.pl::26ebc7e2-e1dc-42a9-819c-5e7095a39a81" providerId="AD" clId="Web-{866E27D3-6356-342E-897C-131DCDC76718}" dt="2025-02-06T07:51:03.266" v="349" actId="20577"/>
      <pc:docMkLst>
        <pc:docMk/>
      </pc:docMkLst>
      <pc:sldChg chg="modSp">
        <pc:chgData name="Małgorzata Maciantowicz" userId="S::malgorzata.maciantowicz@fronia.org.pl::26ebc7e2-e1dc-42a9-819c-5e7095a39a81" providerId="AD" clId="Web-{866E27D3-6356-342E-897C-131DCDC76718}" dt="2025-02-06T07:49:42.481" v="262" actId="20577"/>
        <pc:sldMkLst>
          <pc:docMk/>
          <pc:sldMk cId="4092904560" sldId="447"/>
        </pc:sldMkLst>
        <pc:spChg chg="mod">
          <ac:chgData name="Małgorzata Maciantowicz" userId="S::malgorzata.maciantowicz@fronia.org.pl::26ebc7e2-e1dc-42a9-819c-5e7095a39a81" providerId="AD" clId="Web-{866E27D3-6356-342E-897C-131DCDC76718}" dt="2025-02-06T07:49:42.481" v="262" actId="20577"/>
          <ac:spMkLst>
            <pc:docMk/>
            <pc:sldMk cId="4092904560" sldId="447"/>
            <ac:spMk id="2" creationId="{00000000-0000-0000-0000-000000000000}"/>
          </ac:spMkLst>
        </pc:spChg>
        <pc:spChg chg="mod">
          <ac:chgData name="Małgorzata Maciantowicz" userId="S::malgorzata.maciantowicz@fronia.org.pl::26ebc7e2-e1dc-42a9-819c-5e7095a39a81" providerId="AD" clId="Web-{866E27D3-6356-342E-897C-131DCDC76718}" dt="2025-02-06T07:48:03.196" v="133" actId="20577"/>
          <ac:spMkLst>
            <pc:docMk/>
            <pc:sldMk cId="4092904560" sldId="447"/>
            <ac:spMk id="3" creationId="{00000000-0000-0000-0000-000000000000}"/>
          </ac:spMkLst>
        </pc:spChg>
      </pc:sldChg>
      <pc:sldChg chg="modSp">
        <pc:chgData name="Małgorzata Maciantowicz" userId="S::malgorzata.maciantowicz@fronia.org.pl::26ebc7e2-e1dc-42a9-819c-5e7095a39a81" providerId="AD" clId="Web-{866E27D3-6356-342E-897C-131DCDC76718}" dt="2025-02-06T07:45:46.300" v="30" actId="20577"/>
        <pc:sldMkLst>
          <pc:docMk/>
          <pc:sldMk cId="4053932660" sldId="453"/>
        </pc:sldMkLst>
        <pc:spChg chg="mod">
          <ac:chgData name="Małgorzata Maciantowicz" userId="S::malgorzata.maciantowicz@fronia.org.pl::26ebc7e2-e1dc-42a9-819c-5e7095a39a81" providerId="AD" clId="Web-{866E27D3-6356-342E-897C-131DCDC76718}" dt="2025-02-06T07:45:30.627" v="14" actId="20577"/>
          <ac:spMkLst>
            <pc:docMk/>
            <pc:sldMk cId="4053932660" sldId="453"/>
            <ac:spMk id="2" creationId="{00000000-0000-0000-0000-000000000000}"/>
          </ac:spMkLst>
        </pc:spChg>
        <pc:spChg chg="mod">
          <ac:chgData name="Małgorzata Maciantowicz" userId="S::malgorzata.maciantowicz@fronia.org.pl::26ebc7e2-e1dc-42a9-819c-5e7095a39a81" providerId="AD" clId="Web-{866E27D3-6356-342E-897C-131DCDC76718}" dt="2025-02-06T07:45:46.300" v="30" actId="20577"/>
          <ac:spMkLst>
            <pc:docMk/>
            <pc:sldMk cId="4053932660" sldId="453"/>
            <ac:spMk id="3" creationId="{00000000-0000-0000-0000-000000000000}"/>
          </ac:spMkLst>
        </pc:spChg>
      </pc:sldChg>
      <pc:sldChg chg="modSp add replId">
        <pc:chgData name="Małgorzata Maciantowicz" userId="S::malgorzata.maciantowicz@fronia.org.pl::26ebc7e2-e1dc-42a9-819c-5e7095a39a81" providerId="AD" clId="Web-{866E27D3-6356-342E-897C-131DCDC76718}" dt="2025-02-06T07:51:03.266" v="349" actId="20577"/>
        <pc:sldMkLst>
          <pc:docMk/>
          <pc:sldMk cId="620907555" sldId="454"/>
        </pc:sldMkLst>
        <pc:spChg chg="mod">
          <ac:chgData name="Małgorzata Maciantowicz" userId="S::malgorzata.maciantowicz@fronia.org.pl::26ebc7e2-e1dc-42a9-819c-5e7095a39a81" providerId="AD" clId="Web-{866E27D3-6356-342E-897C-131DCDC76718}" dt="2025-02-06T07:49:58.794" v="270" actId="20577"/>
          <ac:spMkLst>
            <pc:docMk/>
            <pc:sldMk cId="620907555" sldId="454"/>
            <ac:spMk id="2" creationId="{AC35EBBE-F5F0-94B6-9CFB-752F13318083}"/>
          </ac:spMkLst>
        </pc:spChg>
        <pc:spChg chg="mod">
          <ac:chgData name="Małgorzata Maciantowicz" userId="S::malgorzata.maciantowicz@fronia.org.pl::26ebc7e2-e1dc-42a9-819c-5e7095a39a81" providerId="AD" clId="Web-{866E27D3-6356-342E-897C-131DCDC76718}" dt="2025-02-06T07:51:03.266" v="349" actId="20577"/>
          <ac:spMkLst>
            <pc:docMk/>
            <pc:sldMk cId="620907555" sldId="454"/>
            <ac:spMk id="3" creationId="{E74B50C3-72C9-36B4-0E24-5BE2B61C9CC0}"/>
          </ac:spMkLst>
        </pc:spChg>
      </pc:sldChg>
    </pc:docChg>
  </pc:docChgLst>
  <pc:docChgLst>
    <pc:chgData name="Małgorzata Maciantowicz" userId="S::malgorzata.maciantowicz@fronia.org.pl::26ebc7e2-e1dc-42a9-819c-5e7095a39a81" providerId="AD" clId="Web-{DC7EDBC2-B7CA-BE90-2325-E2216573E25F}"/>
    <pc:docChg chg="modSld">
      <pc:chgData name="Małgorzata Maciantowicz" userId="S::malgorzata.maciantowicz@fronia.org.pl::26ebc7e2-e1dc-42a9-819c-5e7095a39a81" providerId="AD" clId="Web-{DC7EDBC2-B7CA-BE90-2325-E2216573E25F}" dt="2025-02-06T12:07:58.164" v="11" actId="20577"/>
      <pc:docMkLst>
        <pc:docMk/>
      </pc:docMkLst>
      <pc:sldChg chg="modSp">
        <pc:chgData name="Małgorzata Maciantowicz" userId="S::malgorzata.maciantowicz@fronia.org.pl::26ebc7e2-e1dc-42a9-819c-5e7095a39a81" providerId="AD" clId="Web-{DC7EDBC2-B7CA-BE90-2325-E2216573E25F}" dt="2025-02-06T12:07:22.381" v="2" actId="20577"/>
        <pc:sldMkLst>
          <pc:docMk/>
          <pc:sldMk cId="0" sldId="271"/>
        </pc:sldMkLst>
        <pc:spChg chg="mod">
          <ac:chgData name="Małgorzata Maciantowicz" userId="S::malgorzata.maciantowicz@fronia.org.pl::26ebc7e2-e1dc-42a9-819c-5e7095a39a81" providerId="AD" clId="Web-{DC7EDBC2-B7CA-BE90-2325-E2216573E25F}" dt="2025-02-06T12:07:22.381" v="2" actId="20577"/>
          <ac:spMkLst>
            <pc:docMk/>
            <pc:sldMk cId="0" sldId="271"/>
            <ac:spMk id="254" creationId="{00000000-0000-0000-0000-000000000000}"/>
          </ac:spMkLst>
        </pc:spChg>
      </pc:sldChg>
      <pc:sldChg chg="modSp">
        <pc:chgData name="Małgorzata Maciantowicz" userId="S::malgorzata.maciantowicz@fronia.org.pl::26ebc7e2-e1dc-42a9-819c-5e7095a39a81" providerId="AD" clId="Web-{DC7EDBC2-B7CA-BE90-2325-E2216573E25F}" dt="2025-02-06T12:07:58.164" v="11" actId="20577"/>
        <pc:sldMkLst>
          <pc:docMk/>
          <pc:sldMk cId="0" sldId="273"/>
        </pc:sldMkLst>
        <pc:spChg chg="mod">
          <ac:chgData name="Małgorzata Maciantowicz" userId="S::malgorzata.maciantowicz@fronia.org.pl::26ebc7e2-e1dc-42a9-819c-5e7095a39a81" providerId="AD" clId="Web-{DC7EDBC2-B7CA-BE90-2325-E2216573E25F}" dt="2025-02-06T12:07:58.164" v="11" actId="20577"/>
          <ac:spMkLst>
            <pc:docMk/>
            <pc:sldMk cId="0" sldId="273"/>
            <ac:spMk id="26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4302624" cy="343284"/>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621697" y="0"/>
            <a:ext cx="4302624" cy="343284"/>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92201" y="3300133"/>
            <a:ext cx="7942238" cy="270020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6514716"/>
            <a:ext cx="4302624" cy="343284"/>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621697" y="6514716"/>
            <a:ext cx="4302624" cy="343284"/>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pl-PL"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p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2b0a2ab048_0_74: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2b0a2ab048_0_74: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g32b0a2ab048_0_74: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12</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2b8c756241_0_1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2b8c756241_0_10: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g32b8c756241_0_10: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13</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2bcc0e2bbc_1_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2bcc0e2bbc_1_0: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g32bcc0e2bbc_1_0: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14</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2b8c756241_0_17: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2b8c756241_0_17: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g32b8c756241_0_17: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15</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2b8c756241_0_61: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32b8c756241_0_61: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g32b8c756241_0_61: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16</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2b8c756241_0_3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32b8c756241_0_35: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g32b8c756241_0_35: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17</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2b8c756241_0_4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32b8c756241_0_42: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g32b8c756241_0_42: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18</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2b8c756241_0_49: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2b8c756241_0_49: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8" name="Google Shape;258;g32b8c756241_0_49: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19</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2b8c756241_0_5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2b8c756241_0_55: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 name="Google Shape;265;g32b8c756241_0_55: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20</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2b8c756241_0_67: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32b8c756241_0_67: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g32b8c756241_0_67: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166ab540ef_0_1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g3166ab540ef_0_1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3166ab540ef_0_1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2ca4ad5419_0_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32ca4ad5419_0_0: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9" name="Google Shape;279;g32ca4ad5419_0_0: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22</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2b8c756241_0_8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2b8c756241_0_84: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g32b8c756241_0_84: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23</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2b8c756241_0_103: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2b8c756241_0_103: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3" name="Google Shape;293;g32b8c756241_0_103: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24</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2ca4ad5419_0_6: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2ca4ad5419_0_6: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0" name="Google Shape;300;g32ca4ad5419_0_6: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25</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2b8c756241_0_97: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2b8c756241_0_97: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g32b8c756241_0_97: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26</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2b8c756241_0_9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2b8c756241_0_90: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g32b8c756241_0_90: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27</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2bcc0e2bbc_1_1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2bcc0e2bbc_1_12: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g32bcc0e2bbc_1_12: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28</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735F844A-B81C-CFCD-82DD-3BA70A10EBDC}"/>
            </a:ext>
          </a:extLst>
        </p:cNvPr>
        <p:cNvGrpSpPr/>
        <p:nvPr/>
      </p:nvGrpSpPr>
      <p:grpSpPr>
        <a:xfrm>
          <a:off x="0" y="0"/>
          <a:ext cx="0" cy="0"/>
          <a:chOff x="0" y="0"/>
          <a:chExt cx="0" cy="0"/>
        </a:xfrm>
      </p:grpSpPr>
      <p:sp>
        <p:nvSpPr>
          <p:cNvPr id="319" name="Google Shape;319;g32bcc0e2bbc_1_12:notes">
            <a:extLst>
              <a:ext uri="{FF2B5EF4-FFF2-40B4-BE49-F238E27FC236}">
                <a16:creationId xmlns:a16="http://schemas.microsoft.com/office/drawing/2014/main" id="{83D1D06A-9891-9DB5-A1B9-A704339BEDDE}"/>
              </a:ext>
            </a:extLst>
          </p:cNvPr>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2bcc0e2bbc_1_12:notes">
            <a:extLst>
              <a:ext uri="{FF2B5EF4-FFF2-40B4-BE49-F238E27FC236}">
                <a16:creationId xmlns:a16="http://schemas.microsoft.com/office/drawing/2014/main" id="{6440C7A5-3D24-3B7D-B8B0-663F862857EA}"/>
              </a:ext>
            </a:extLst>
          </p:cNvPr>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g32bcc0e2bbc_1_12:notes">
            <a:extLst>
              <a:ext uri="{FF2B5EF4-FFF2-40B4-BE49-F238E27FC236}">
                <a16:creationId xmlns:a16="http://schemas.microsoft.com/office/drawing/2014/main" id="{12BA0D36-AF75-2AEC-B13F-61429E9B233D}"/>
              </a:ext>
            </a:extLst>
          </p:cNvPr>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29</a:t>
            </a:fld>
            <a:endParaRPr/>
          </a:p>
        </p:txBody>
      </p:sp>
    </p:spTree>
    <p:extLst>
      <p:ext uri="{BB962C8B-B14F-4D97-AF65-F5344CB8AC3E}">
        <p14:creationId xmlns:p14="http://schemas.microsoft.com/office/powerpoint/2010/main" val="447759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E2883068-472B-F447-783A-88A188CCF0C1}"/>
            </a:ext>
          </a:extLst>
        </p:cNvPr>
        <p:cNvGrpSpPr/>
        <p:nvPr/>
      </p:nvGrpSpPr>
      <p:grpSpPr>
        <a:xfrm>
          <a:off x="0" y="0"/>
          <a:ext cx="0" cy="0"/>
          <a:chOff x="0" y="0"/>
          <a:chExt cx="0" cy="0"/>
        </a:xfrm>
      </p:grpSpPr>
      <p:sp>
        <p:nvSpPr>
          <p:cNvPr id="319" name="Google Shape;319;g32bcc0e2bbc_1_12:notes">
            <a:extLst>
              <a:ext uri="{FF2B5EF4-FFF2-40B4-BE49-F238E27FC236}">
                <a16:creationId xmlns:a16="http://schemas.microsoft.com/office/drawing/2014/main" id="{DC6393DC-223C-C072-09B6-3EEF15B1B56E}"/>
              </a:ext>
            </a:extLst>
          </p:cNvPr>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2bcc0e2bbc_1_12:notes">
            <a:extLst>
              <a:ext uri="{FF2B5EF4-FFF2-40B4-BE49-F238E27FC236}">
                <a16:creationId xmlns:a16="http://schemas.microsoft.com/office/drawing/2014/main" id="{AB155246-C0EA-55F2-FB81-98C810EB9108}"/>
              </a:ext>
            </a:extLst>
          </p:cNvPr>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g32bcc0e2bbc_1_12:notes">
            <a:extLst>
              <a:ext uri="{FF2B5EF4-FFF2-40B4-BE49-F238E27FC236}">
                <a16:creationId xmlns:a16="http://schemas.microsoft.com/office/drawing/2014/main" id="{8938D6EB-6A57-13FC-FCBB-7E5139A80CC1}"/>
              </a:ext>
            </a:extLst>
          </p:cNvPr>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30</a:t>
            </a:fld>
            <a:endParaRPr/>
          </a:p>
        </p:txBody>
      </p:sp>
    </p:spTree>
    <p:extLst>
      <p:ext uri="{BB962C8B-B14F-4D97-AF65-F5344CB8AC3E}">
        <p14:creationId xmlns:p14="http://schemas.microsoft.com/office/powerpoint/2010/main" val="31992785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16: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8" name="Google Shape;698;p16: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9" name="Google Shape;699;p16: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2b0a2ab048_0_9: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g32b0a2ab048_0_9: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32b0a2ab048_0_9: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17: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5" name="Google Shape;705;p17:notes"/>
          <p:cNvSpPr txBox="1">
            <a:spLocks noGrp="1"/>
          </p:cNvSpPr>
          <p:nvPr>
            <p:ph type="body" idx="1"/>
          </p:nvPr>
        </p:nvSpPr>
        <p:spPr>
          <a:xfrm>
            <a:off x="992201" y="3300133"/>
            <a:ext cx="7942238" cy="270020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6" name="Google Shape;706;p17:notes"/>
          <p:cNvSpPr txBox="1">
            <a:spLocks noGrp="1"/>
          </p:cNvSpPr>
          <p:nvPr>
            <p:ph type="sldNum" idx="12"/>
          </p:nvPr>
        </p:nvSpPr>
        <p:spPr>
          <a:xfrm>
            <a:off x="5621697" y="6514716"/>
            <a:ext cx="4302624" cy="343284"/>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34</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1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2" name="Google Shape;712;p18:notes"/>
          <p:cNvSpPr txBox="1">
            <a:spLocks noGrp="1"/>
          </p:cNvSpPr>
          <p:nvPr>
            <p:ph type="body" idx="1"/>
          </p:nvPr>
        </p:nvSpPr>
        <p:spPr>
          <a:xfrm>
            <a:off x="992201" y="3300133"/>
            <a:ext cx="7942238" cy="270020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3" name="Google Shape;713;p18:notes"/>
          <p:cNvSpPr txBox="1">
            <a:spLocks noGrp="1"/>
          </p:cNvSpPr>
          <p:nvPr>
            <p:ph type="sldNum" idx="12"/>
          </p:nvPr>
        </p:nvSpPr>
        <p:spPr>
          <a:xfrm>
            <a:off x="5621697" y="6514716"/>
            <a:ext cx="4302624" cy="343284"/>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35</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2b0a2ab048_0_1: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g32b0a2ab048_0_1: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4" name="Google Shape;164;g32b0a2ab048_0_1: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2b0a2ab048_0_21: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g32b0a2ab048_0_21: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1" name="Google Shape;171;g32b0a2ab048_0_21: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2b8c756241_0_1: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32b8c756241_0_1: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g32b8c756241_0_1: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2b8c756241_0_23: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g32b8c756241_0_23: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8" name="Google Shape;188;g32b8c756241_0_23: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2b0a2ab048_0_53: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g32b0a2ab048_0_53: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 name="Google Shape;195;g32b0a2ab048_0_53: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2b0a2ab048_0_67: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2b0a2ab048_0_67:notes"/>
          <p:cNvSpPr txBox="1">
            <a:spLocks noGrp="1"/>
          </p:cNvSpPr>
          <p:nvPr>
            <p:ph type="body" idx="1"/>
          </p:nvPr>
        </p:nvSpPr>
        <p:spPr>
          <a:xfrm>
            <a:off x="992201" y="3300133"/>
            <a:ext cx="7942200" cy="2700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g32b0a2ab048_0_67:notes"/>
          <p:cNvSpPr txBox="1">
            <a:spLocks noGrp="1"/>
          </p:cNvSpPr>
          <p:nvPr>
            <p:ph type="sldNum" idx="12"/>
          </p:nvPr>
        </p:nvSpPr>
        <p:spPr>
          <a:xfrm>
            <a:off x="5621697" y="6514716"/>
            <a:ext cx="4302600" cy="343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Slajd tytułowy" type="title">
  <p:cSld name="TITLE">
    <p:spTree>
      <p:nvGrpSpPr>
        <p:cNvPr id="1" name="Shape 19"/>
        <p:cNvGrpSpPr/>
        <p:nvPr/>
      </p:nvGrpSpPr>
      <p:grpSpPr>
        <a:xfrm>
          <a:off x="0" y="0"/>
          <a:ext cx="0" cy="0"/>
          <a:chOff x="0" y="0"/>
          <a:chExt cx="0" cy="0"/>
        </a:xfrm>
      </p:grpSpPr>
      <p:grpSp>
        <p:nvGrpSpPr>
          <p:cNvPr id="20" name="Google Shape;20;p20"/>
          <p:cNvGrpSpPr/>
          <p:nvPr/>
        </p:nvGrpSpPr>
        <p:grpSpPr>
          <a:xfrm>
            <a:off x="0" y="8785"/>
            <a:ext cx="12192000" cy="6866467"/>
            <a:chOff x="0" y="-8467"/>
            <a:chExt cx="12192000" cy="6866467"/>
          </a:xfrm>
        </p:grpSpPr>
        <p:cxnSp>
          <p:nvCxnSpPr>
            <p:cNvPr id="21" name="Google Shape;21;p20"/>
            <p:cNvCxnSpPr/>
            <p:nvPr/>
          </p:nvCxnSpPr>
          <p:spPr>
            <a:xfrm>
              <a:off x="9371012" y="0"/>
              <a:ext cx="1219200" cy="6858000"/>
            </a:xfrm>
            <a:prstGeom prst="straightConnector1">
              <a:avLst/>
            </a:prstGeom>
            <a:noFill/>
            <a:ln w="9525" cap="flat" cmpd="sng">
              <a:solidFill>
                <a:schemeClr val="accent1">
                  <a:alpha val="67843"/>
                </a:schemeClr>
              </a:solidFill>
              <a:prstDash val="solid"/>
              <a:round/>
              <a:headEnd type="none" w="sm" len="sm"/>
              <a:tailEnd type="none" w="sm" len="sm"/>
            </a:ln>
          </p:spPr>
        </p:cxnSp>
        <p:cxnSp>
          <p:nvCxnSpPr>
            <p:cNvPr id="22" name="Google Shape;22;p20"/>
            <p:cNvCxnSpPr/>
            <p:nvPr/>
          </p:nvCxnSpPr>
          <p:spPr>
            <a:xfrm flipH="1">
              <a:off x="7425267" y="3681413"/>
              <a:ext cx="4763558" cy="3176587"/>
            </a:xfrm>
            <a:prstGeom prst="straightConnector1">
              <a:avLst/>
            </a:prstGeom>
            <a:noFill/>
            <a:ln w="9525" cap="flat" cmpd="sng">
              <a:solidFill>
                <a:schemeClr val="accent1">
                  <a:alpha val="67843"/>
                </a:schemeClr>
              </a:solidFill>
              <a:prstDash val="solid"/>
              <a:round/>
              <a:headEnd type="none" w="sm" len="sm"/>
              <a:tailEnd type="none" w="sm" len="sm"/>
            </a:ln>
          </p:spPr>
        </p:cxnSp>
        <p:sp>
          <p:nvSpPr>
            <p:cNvPr id="23" name="Google Shape;23;p20"/>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rgbClr val="EA3C9E">
                <a:alpha val="27843"/>
              </a:srgbClr>
            </a:solidFill>
            <a:ln>
              <a:noFill/>
            </a:ln>
          </p:spPr>
        </p:sp>
        <p:sp>
          <p:nvSpPr>
            <p:cNvPr id="24" name="Google Shape;24;p20"/>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rgbClr val="EA3C9E">
                <a:alpha val="20000"/>
              </a:srgbClr>
            </a:solidFill>
            <a:ln>
              <a:noFill/>
            </a:ln>
          </p:spPr>
        </p:sp>
        <p:sp>
          <p:nvSpPr>
            <p:cNvPr id="25" name="Google Shape;25;p20"/>
            <p:cNvSpPr/>
            <p:nvPr/>
          </p:nvSpPr>
          <p:spPr>
            <a:xfrm>
              <a:off x="8932333" y="3048000"/>
              <a:ext cx="3259667" cy="3810000"/>
            </a:xfrm>
            <a:prstGeom prst="triangle">
              <a:avLst>
                <a:gd name="adj" fmla="val 100000"/>
              </a:avLst>
            </a:prstGeom>
            <a:solidFill>
              <a:srgbClr val="EA3C9E">
                <a:alpha val="784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20"/>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EA3C9E">
                <a:alpha val="36862"/>
              </a:srgbClr>
            </a:solidFill>
            <a:ln>
              <a:noFill/>
            </a:ln>
          </p:spPr>
        </p:sp>
        <p:sp>
          <p:nvSpPr>
            <p:cNvPr id="27" name="Google Shape;27;p20"/>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EA3C9E">
                <a:alpha val="14901"/>
              </a:srgbClr>
            </a:solidFill>
            <a:ln>
              <a:noFill/>
            </a:ln>
          </p:spPr>
        </p:sp>
        <p:sp>
          <p:nvSpPr>
            <p:cNvPr id="28" name="Google Shape;28;p20"/>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rgbClr val="EA3C9E"/>
            </a:solidFill>
            <a:ln>
              <a:noFill/>
            </a:ln>
          </p:spPr>
        </p:sp>
        <p:sp>
          <p:nvSpPr>
            <p:cNvPr id="29" name="Google Shape;29;p20"/>
            <p:cNvSpPr/>
            <p:nvPr/>
          </p:nvSpPr>
          <p:spPr>
            <a:xfrm rot="10800000">
              <a:off x="0" y="0"/>
              <a:ext cx="842596" cy="5666154"/>
            </a:xfrm>
            <a:prstGeom prst="triangle">
              <a:avLst>
                <a:gd name="adj" fmla="val 100000"/>
              </a:avLst>
            </a:prstGeom>
            <a:solidFill>
              <a:srgbClr val="EA3C9E">
                <a:alpha val="6784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0" name="Google Shape;30;p20"/>
          <p:cNvSpPr txBox="1">
            <a:spLocks noGrp="1"/>
          </p:cNvSpPr>
          <p:nvPr>
            <p:ph type="ctrTitle"/>
          </p:nvPr>
        </p:nvSpPr>
        <p:spPr>
          <a:xfrm>
            <a:off x="1507067" y="2404534"/>
            <a:ext cx="7766936" cy="1646302"/>
          </a:xfrm>
          <a:prstGeom prst="rect">
            <a:avLst/>
          </a:prstGeom>
          <a:noFill/>
          <a:ln>
            <a:noFill/>
          </a:ln>
        </p:spPr>
        <p:txBody>
          <a:bodyPr spcFirstLastPara="1" wrap="square" lIns="91425" tIns="45700" rIns="91425" bIns="45700" anchor="b" anchorCtr="0">
            <a:noAutofit/>
          </a:bodyPr>
          <a:lstStyle>
            <a:lvl1pPr lvl="0" algn="l">
              <a:lnSpc>
                <a:spcPct val="130000"/>
              </a:lnSpc>
              <a:spcBef>
                <a:spcPts val="0"/>
              </a:spcBef>
              <a:spcAft>
                <a:spcPts val="0"/>
              </a:spcAft>
              <a:buClr>
                <a:srgbClr val="333399"/>
              </a:buClr>
              <a:buSzPts val="5400"/>
              <a:buNone/>
              <a:defRPr sz="5400">
                <a:solidFill>
                  <a:srgbClr val="333399"/>
                </a:solidFill>
              </a:defRPr>
            </a:lvl1pPr>
            <a:lvl2pPr lvl="1" algn="l">
              <a:lnSpc>
                <a:spcPct val="100000"/>
              </a:lnSpc>
              <a:spcBef>
                <a:spcPts val="0"/>
              </a:spcBef>
              <a:spcAft>
                <a:spcPts val="0"/>
              </a:spcAft>
              <a:buSzPts val="1400"/>
              <a:buFont typeface="Verdana"/>
              <a:buNone/>
              <a:defRPr>
                <a:latin typeface="Verdana"/>
                <a:ea typeface="Verdana"/>
                <a:cs typeface="Verdana"/>
                <a:sym typeface="Verdana"/>
              </a:defRPr>
            </a:lvl2pPr>
            <a:lvl3pPr lvl="2" algn="l">
              <a:lnSpc>
                <a:spcPct val="100000"/>
              </a:lnSpc>
              <a:spcBef>
                <a:spcPts val="0"/>
              </a:spcBef>
              <a:spcAft>
                <a:spcPts val="0"/>
              </a:spcAft>
              <a:buSzPts val="1400"/>
              <a:buFont typeface="Verdana"/>
              <a:buNone/>
              <a:defRPr>
                <a:latin typeface="Verdana"/>
                <a:ea typeface="Verdana"/>
                <a:cs typeface="Verdana"/>
                <a:sym typeface="Verdana"/>
              </a:defRPr>
            </a:lvl3pPr>
            <a:lvl4pPr lvl="3" algn="l">
              <a:lnSpc>
                <a:spcPct val="100000"/>
              </a:lnSpc>
              <a:spcBef>
                <a:spcPts val="0"/>
              </a:spcBef>
              <a:spcAft>
                <a:spcPts val="0"/>
              </a:spcAft>
              <a:buSzPts val="1400"/>
              <a:buFont typeface="Verdana"/>
              <a:buNone/>
              <a:defRPr>
                <a:latin typeface="Verdana"/>
                <a:ea typeface="Verdana"/>
                <a:cs typeface="Verdana"/>
                <a:sym typeface="Verdana"/>
              </a:defRPr>
            </a:lvl4pPr>
            <a:lvl5pPr lvl="4" algn="l">
              <a:lnSpc>
                <a:spcPct val="100000"/>
              </a:lnSpc>
              <a:spcBef>
                <a:spcPts val="0"/>
              </a:spcBef>
              <a:spcAft>
                <a:spcPts val="0"/>
              </a:spcAft>
              <a:buSzPts val="1400"/>
              <a:buFont typeface="Verdana"/>
              <a:buNone/>
              <a:defRPr>
                <a:latin typeface="Verdana"/>
                <a:ea typeface="Verdana"/>
                <a:cs typeface="Verdana"/>
                <a:sym typeface="Verdana"/>
              </a:defRPr>
            </a:lvl5pPr>
            <a:lvl6pPr lvl="5" algn="l">
              <a:lnSpc>
                <a:spcPct val="100000"/>
              </a:lnSpc>
              <a:spcBef>
                <a:spcPts val="0"/>
              </a:spcBef>
              <a:spcAft>
                <a:spcPts val="0"/>
              </a:spcAft>
              <a:buSzPts val="1400"/>
              <a:buFont typeface="Verdana"/>
              <a:buNone/>
              <a:defRPr>
                <a:latin typeface="Verdana"/>
                <a:ea typeface="Verdana"/>
                <a:cs typeface="Verdana"/>
                <a:sym typeface="Verdana"/>
              </a:defRPr>
            </a:lvl6pPr>
            <a:lvl7pPr lvl="6" algn="l">
              <a:lnSpc>
                <a:spcPct val="100000"/>
              </a:lnSpc>
              <a:spcBef>
                <a:spcPts val="0"/>
              </a:spcBef>
              <a:spcAft>
                <a:spcPts val="0"/>
              </a:spcAft>
              <a:buSzPts val="1400"/>
              <a:buFont typeface="Verdana"/>
              <a:buNone/>
              <a:defRPr>
                <a:latin typeface="Verdana"/>
                <a:ea typeface="Verdana"/>
                <a:cs typeface="Verdana"/>
                <a:sym typeface="Verdana"/>
              </a:defRPr>
            </a:lvl7pPr>
            <a:lvl8pPr lvl="7" algn="l">
              <a:lnSpc>
                <a:spcPct val="100000"/>
              </a:lnSpc>
              <a:spcBef>
                <a:spcPts val="0"/>
              </a:spcBef>
              <a:spcAft>
                <a:spcPts val="0"/>
              </a:spcAft>
              <a:buSzPts val="1400"/>
              <a:buFont typeface="Verdana"/>
              <a:buNone/>
              <a:defRPr>
                <a:latin typeface="Verdana"/>
                <a:ea typeface="Verdana"/>
                <a:cs typeface="Verdana"/>
                <a:sym typeface="Verdana"/>
              </a:defRPr>
            </a:lvl8pPr>
            <a:lvl9pPr lvl="8" algn="l">
              <a:lnSpc>
                <a:spcPct val="100000"/>
              </a:lnSpc>
              <a:spcBef>
                <a:spcPts val="0"/>
              </a:spcBef>
              <a:spcAft>
                <a:spcPts val="0"/>
              </a:spcAft>
              <a:buSzPts val="1400"/>
              <a:buFont typeface="Verdana"/>
              <a:buNone/>
              <a:defRPr>
                <a:latin typeface="Verdana"/>
                <a:ea typeface="Verdana"/>
                <a:cs typeface="Verdana"/>
                <a:sym typeface="Verdana"/>
              </a:defRPr>
            </a:lvl9pPr>
          </a:lstStyle>
          <a:p>
            <a:endParaRPr/>
          </a:p>
        </p:txBody>
      </p:sp>
      <p:sp>
        <p:nvSpPr>
          <p:cNvPr id="31" name="Google Shape;31;p20"/>
          <p:cNvSpPr txBox="1">
            <a:spLocks noGrp="1"/>
          </p:cNvSpPr>
          <p:nvPr>
            <p:ph type="subTitle" idx="1"/>
          </p:nvPr>
        </p:nvSpPr>
        <p:spPr>
          <a:xfrm>
            <a:off x="1507067" y="4050833"/>
            <a:ext cx="7766936" cy="1096899"/>
          </a:xfrm>
          <a:prstGeom prst="rect">
            <a:avLst/>
          </a:prstGeom>
          <a:noFill/>
          <a:ln>
            <a:noFill/>
          </a:ln>
        </p:spPr>
        <p:txBody>
          <a:bodyPr spcFirstLastPara="1" wrap="square" lIns="91425" tIns="45700" rIns="91425" bIns="45700" anchor="t" anchorCtr="0">
            <a:normAutofit/>
          </a:bodyPr>
          <a:lstStyle>
            <a:lvl1pPr lvl="0" algn="l">
              <a:lnSpc>
                <a:spcPct val="130000"/>
              </a:lnSpc>
              <a:spcBef>
                <a:spcPts val="600"/>
              </a:spcBef>
              <a:spcAft>
                <a:spcPts val="0"/>
              </a:spcAft>
              <a:buSzPts val="1920"/>
              <a:buNone/>
              <a:defRPr>
                <a:solidFill>
                  <a:schemeClr val="dk1"/>
                </a:solidFill>
              </a:defRPr>
            </a:lvl1pPr>
            <a:lvl2pPr lvl="1" algn="ctr">
              <a:lnSpc>
                <a:spcPct val="100000"/>
              </a:lnSpc>
              <a:spcBef>
                <a:spcPts val="1000"/>
              </a:spcBef>
              <a:spcAft>
                <a:spcPts val="0"/>
              </a:spcAft>
              <a:buSzPts val="1600"/>
              <a:buNone/>
              <a:defRPr>
                <a:solidFill>
                  <a:srgbClr val="888888"/>
                </a:solidFill>
              </a:defRPr>
            </a:lvl2pPr>
            <a:lvl3pPr lvl="2" algn="ctr">
              <a:lnSpc>
                <a:spcPct val="100000"/>
              </a:lnSpc>
              <a:spcBef>
                <a:spcPts val="1000"/>
              </a:spcBef>
              <a:spcAft>
                <a:spcPts val="0"/>
              </a:spcAft>
              <a:buSzPts val="1120"/>
              <a:buNone/>
              <a:defRPr>
                <a:solidFill>
                  <a:srgbClr val="888888"/>
                </a:solidFill>
              </a:defRPr>
            </a:lvl3pPr>
            <a:lvl4pPr lvl="3" algn="ctr">
              <a:lnSpc>
                <a:spcPct val="100000"/>
              </a:lnSpc>
              <a:spcBef>
                <a:spcPts val="1000"/>
              </a:spcBef>
              <a:spcAft>
                <a:spcPts val="0"/>
              </a:spcAft>
              <a:buSzPts val="960"/>
              <a:buNone/>
              <a:defRPr>
                <a:solidFill>
                  <a:srgbClr val="888888"/>
                </a:solidFill>
              </a:defRPr>
            </a:lvl4pPr>
            <a:lvl5pPr lvl="4" algn="ctr">
              <a:lnSpc>
                <a:spcPct val="100000"/>
              </a:lnSpc>
              <a:spcBef>
                <a:spcPts val="1000"/>
              </a:spcBef>
              <a:spcAft>
                <a:spcPts val="0"/>
              </a:spcAft>
              <a:buSzPts val="960"/>
              <a:buNone/>
              <a:defRPr>
                <a:solidFill>
                  <a:srgbClr val="888888"/>
                </a:solidFill>
              </a:defRPr>
            </a:lvl5pPr>
            <a:lvl6pPr lvl="5" algn="ctr">
              <a:lnSpc>
                <a:spcPct val="100000"/>
              </a:lnSpc>
              <a:spcBef>
                <a:spcPts val="1000"/>
              </a:spcBef>
              <a:spcAft>
                <a:spcPts val="0"/>
              </a:spcAft>
              <a:buSzPts val="960"/>
              <a:buNone/>
              <a:defRPr>
                <a:solidFill>
                  <a:srgbClr val="888888"/>
                </a:solidFill>
              </a:defRPr>
            </a:lvl6pPr>
            <a:lvl7pPr lvl="6" algn="ctr">
              <a:lnSpc>
                <a:spcPct val="100000"/>
              </a:lnSpc>
              <a:spcBef>
                <a:spcPts val="1000"/>
              </a:spcBef>
              <a:spcAft>
                <a:spcPts val="0"/>
              </a:spcAft>
              <a:buSzPts val="960"/>
              <a:buNone/>
              <a:defRPr>
                <a:solidFill>
                  <a:srgbClr val="888888"/>
                </a:solidFill>
              </a:defRPr>
            </a:lvl7pPr>
            <a:lvl8pPr lvl="7" algn="ctr">
              <a:lnSpc>
                <a:spcPct val="100000"/>
              </a:lnSpc>
              <a:spcBef>
                <a:spcPts val="1000"/>
              </a:spcBef>
              <a:spcAft>
                <a:spcPts val="0"/>
              </a:spcAft>
              <a:buSzPts val="960"/>
              <a:buNone/>
              <a:defRPr>
                <a:solidFill>
                  <a:srgbClr val="888888"/>
                </a:solidFill>
              </a:defRPr>
            </a:lvl8pPr>
            <a:lvl9pPr lvl="8" algn="ctr">
              <a:lnSpc>
                <a:spcPct val="100000"/>
              </a:lnSpc>
              <a:spcBef>
                <a:spcPts val="1000"/>
              </a:spcBef>
              <a:spcAft>
                <a:spcPts val="0"/>
              </a:spcAft>
              <a:buSzPts val="960"/>
              <a:buNone/>
              <a:defRPr>
                <a:solidFill>
                  <a:srgbClr val="888888"/>
                </a:solidFill>
              </a:defRPr>
            </a:lvl9pPr>
          </a:lstStyle>
          <a:p>
            <a:endParaRPr/>
          </a:p>
        </p:txBody>
      </p:sp>
      <p:sp>
        <p:nvSpPr>
          <p:cNvPr id="32" name="Google Shape;32;p2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Font typeface="Verdana"/>
              <a:buNone/>
              <a:defRPr>
                <a:latin typeface="Verdana"/>
                <a:ea typeface="Verdana"/>
                <a:cs typeface="Verdana"/>
                <a:sym typeface="Verdana"/>
              </a:defRPr>
            </a:lvl2pPr>
            <a:lvl3pPr lvl="2" algn="l">
              <a:lnSpc>
                <a:spcPct val="100000"/>
              </a:lnSpc>
              <a:spcBef>
                <a:spcPts val="0"/>
              </a:spcBef>
              <a:spcAft>
                <a:spcPts val="0"/>
              </a:spcAft>
              <a:buSzPts val="1400"/>
              <a:buFont typeface="Verdana"/>
              <a:buNone/>
              <a:defRPr>
                <a:latin typeface="Verdana"/>
                <a:ea typeface="Verdana"/>
                <a:cs typeface="Verdana"/>
                <a:sym typeface="Verdana"/>
              </a:defRPr>
            </a:lvl3pPr>
            <a:lvl4pPr lvl="3" algn="l">
              <a:lnSpc>
                <a:spcPct val="100000"/>
              </a:lnSpc>
              <a:spcBef>
                <a:spcPts val="0"/>
              </a:spcBef>
              <a:spcAft>
                <a:spcPts val="0"/>
              </a:spcAft>
              <a:buSzPts val="1400"/>
              <a:buFont typeface="Verdana"/>
              <a:buNone/>
              <a:defRPr>
                <a:latin typeface="Verdana"/>
                <a:ea typeface="Verdana"/>
                <a:cs typeface="Verdana"/>
                <a:sym typeface="Verdana"/>
              </a:defRPr>
            </a:lvl4pPr>
            <a:lvl5pPr lvl="4" algn="l">
              <a:lnSpc>
                <a:spcPct val="100000"/>
              </a:lnSpc>
              <a:spcBef>
                <a:spcPts val="0"/>
              </a:spcBef>
              <a:spcAft>
                <a:spcPts val="0"/>
              </a:spcAft>
              <a:buSzPts val="1400"/>
              <a:buFont typeface="Verdana"/>
              <a:buNone/>
              <a:defRPr>
                <a:latin typeface="Verdana"/>
                <a:ea typeface="Verdana"/>
                <a:cs typeface="Verdana"/>
                <a:sym typeface="Verdana"/>
              </a:defRPr>
            </a:lvl5pPr>
            <a:lvl6pPr lvl="5" algn="l">
              <a:lnSpc>
                <a:spcPct val="100000"/>
              </a:lnSpc>
              <a:spcBef>
                <a:spcPts val="0"/>
              </a:spcBef>
              <a:spcAft>
                <a:spcPts val="0"/>
              </a:spcAft>
              <a:buSzPts val="1400"/>
              <a:buFont typeface="Verdana"/>
              <a:buNone/>
              <a:defRPr>
                <a:latin typeface="Verdana"/>
                <a:ea typeface="Verdana"/>
                <a:cs typeface="Verdana"/>
                <a:sym typeface="Verdana"/>
              </a:defRPr>
            </a:lvl6pPr>
            <a:lvl7pPr lvl="6" algn="l">
              <a:lnSpc>
                <a:spcPct val="100000"/>
              </a:lnSpc>
              <a:spcBef>
                <a:spcPts val="0"/>
              </a:spcBef>
              <a:spcAft>
                <a:spcPts val="0"/>
              </a:spcAft>
              <a:buSzPts val="1400"/>
              <a:buFont typeface="Verdana"/>
              <a:buNone/>
              <a:defRPr>
                <a:latin typeface="Verdana"/>
                <a:ea typeface="Verdana"/>
                <a:cs typeface="Verdana"/>
                <a:sym typeface="Verdana"/>
              </a:defRPr>
            </a:lvl7pPr>
            <a:lvl8pPr lvl="7" algn="l">
              <a:lnSpc>
                <a:spcPct val="100000"/>
              </a:lnSpc>
              <a:spcBef>
                <a:spcPts val="0"/>
              </a:spcBef>
              <a:spcAft>
                <a:spcPts val="0"/>
              </a:spcAft>
              <a:buSzPts val="1400"/>
              <a:buFont typeface="Verdana"/>
              <a:buNone/>
              <a:defRPr>
                <a:latin typeface="Verdana"/>
                <a:ea typeface="Verdana"/>
                <a:cs typeface="Verdana"/>
                <a:sym typeface="Verdana"/>
              </a:defRPr>
            </a:lvl8pPr>
            <a:lvl9pPr lvl="8" algn="l">
              <a:lnSpc>
                <a:spcPct val="100000"/>
              </a:lnSpc>
              <a:spcBef>
                <a:spcPts val="0"/>
              </a:spcBef>
              <a:spcAft>
                <a:spcPts val="0"/>
              </a:spcAft>
              <a:buSzPts val="1400"/>
              <a:buFont typeface="Verdana"/>
              <a:buNone/>
              <a:defRPr>
                <a:latin typeface="Verdana"/>
                <a:ea typeface="Verdana"/>
                <a:cs typeface="Verdana"/>
                <a:sym typeface="Verdana"/>
              </a:defRPr>
            </a:lvl9pPr>
          </a:lstStyle>
          <a:p>
            <a:endParaRPr/>
          </a:p>
        </p:txBody>
      </p:sp>
      <p:sp>
        <p:nvSpPr>
          <p:cNvPr id="33" name="Google Shape;33;p2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pic>
        <p:nvPicPr>
          <p:cNvPr id="35" name="Google Shape;35;p20" descr="Logotyp Fundacji na Rzecz Osób z Niepełnosprawnościami. W pierwszej linijce nazwa Fronia zapisana jest pogrubionymi literami w kolorze różowym, a poniżej znajduje się nazwa Fundacja na Rzecz Osób z Niepełnosprawnościami zapisana mniejszą, również różową czcionką. Tło logotypu jest jednolite, białe."/>
          <p:cNvPicPr preferRelativeResize="0"/>
          <p:nvPr/>
        </p:nvPicPr>
        <p:blipFill rotWithShape="1">
          <a:blip r:embed="rId2">
            <a:alphaModFix/>
          </a:blip>
          <a:srcRect/>
          <a:stretch/>
        </p:blipFill>
        <p:spPr>
          <a:xfrm>
            <a:off x="179445" y="5286958"/>
            <a:ext cx="3188484" cy="1268078"/>
          </a:xfrm>
          <a:prstGeom prst="rect">
            <a:avLst/>
          </a:prstGeom>
          <a:noFill/>
          <a:ln>
            <a:noFill/>
          </a:ln>
        </p:spPr>
      </p:pic>
    </p:spTree>
  </p:cSld>
  <p:clrMapOvr>
    <a:masterClrMapping/>
  </p:clrMapOvr>
  <p:transition spd="slow">
    <p:push/>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ytuł i podpis">
  <p:cSld name="Tytuł i podpis">
    <p:spTree>
      <p:nvGrpSpPr>
        <p:cNvPr id="1" name="Shape 87"/>
        <p:cNvGrpSpPr/>
        <p:nvPr/>
      </p:nvGrpSpPr>
      <p:grpSpPr>
        <a:xfrm>
          <a:off x="0" y="0"/>
          <a:ext cx="0" cy="0"/>
          <a:chOff x="0" y="0"/>
          <a:chExt cx="0" cy="0"/>
        </a:xfrm>
      </p:grpSpPr>
      <p:sp>
        <p:nvSpPr>
          <p:cNvPr id="88" name="Google Shape;88;p29"/>
          <p:cNvSpPr txBox="1">
            <a:spLocks noGrp="1"/>
          </p:cNvSpPr>
          <p:nvPr>
            <p:ph type="title"/>
          </p:nvPr>
        </p:nvSpPr>
        <p:spPr>
          <a:xfrm>
            <a:off x="677335" y="944519"/>
            <a:ext cx="8596668" cy="3403600"/>
          </a:xfrm>
          <a:prstGeom prst="rect">
            <a:avLst/>
          </a:prstGeom>
          <a:noFill/>
          <a:ln>
            <a:noFill/>
          </a:ln>
        </p:spPr>
        <p:txBody>
          <a:bodyPr spcFirstLastPara="1" wrap="square" lIns="91425" tIns="45700" rIns="91425" bIns="45700" anchor="ctr" anchorCtr="0">
            <a:normAutofit/>
          </a:bodyPr>
          <a:lstStyle>
            <a:lvl1pPr lvl="0" algn="l">
              <a:lnSpc>
                <a:spcPct val="130000"/>
              </a:lnSpc>
              <a:spcBef>
                <a:spcPts val="0"/>
              </a:spcBef>
              <a:spcAft>
                <a:spcPts val="0"/>
              </a:spcAft>
              <a:buClr>
                <a:srgbClr val="000066"/>
              </a:buClr>
              <a:buSzPts val="4400"/>
              <a:buFont typeface="Verdana"/>
              <a:buNone/>
              <a:defRPr sz="4400" b="1" cap="none">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9"/>
          <p:cNvSpPr txBox="1">
            <a:spLocks noGrp="1"/>
          </p:cNvSpPr>
          <p:nvPr>
            <p:ph type="body" idx="1"/>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lnSpc>
                <a:spcPct val="150000"/>
              </a:lnSpc>
              <a:spcBef>
                <a:spcPts val="1000"/>
              </a:spcBef>
              <a:spcAft>
                <a:spcPts val="0"/>
              </a:spcAft>
              <a:buSzPts val="1440"/>
              <a:buNone/>
              <a:defRPr sz="1800">
                <a:solidFill>
                  <a:schemeClr val="dk1"/>
                </a:solidFill>
                <a:latin typeface="Verdana"/>
                <a:ea typeface="Verdana"/>
                <a:cs typeface="Verdana"/>
                <a:sym typeface="Verdana"/>
              </a:defRPr>
            </a:lvl1pPr>
            <a:lvl2pPr marL="914400" lvl="1" indent="-228600" algn="l">
              <a:lnSpc>
                <a:spcPct val="150000"/>
              </a:lnSpc>
              <a:spcBef>
                <a:spcPts val="1000"/>
              </a:spcBef>
              <a:spcAft>
                <a:spcPts val="0"/>
              </a:spcAft>
              <a:buSzPts val="1440"/>
              <a:buNone/>
              <a:defRPr sz="1800">
                <a:solidFill>
                  <a:srgbClr val="888888"/>
                </a:solidFill>
              </a:defRPr>
            </a:lvl2pPr>
            <a:lvl3pPr marL="1371600" lvl="2" indent="-228600" algn="l">
              <a:lnSpc>
                <a:spcPct val="150000"/>
              </a:lnSpc>
              <a:spcBef>
                <a:spcPts val="1000"/>
              </a:spcBef>
              <a:spcAft>
                <a:spcPts val="0"/>
              </a:spcAft>
              <a:buSzPts val="1280"/>
              <a:buNone/>
              <a:defRPr sz="1600">
                <a:solidFill>
                  <a:srgbClr val="888888"/>
                </a:solidFill>
              </a:defRPr>
            </a:lvl3pPr>
            <a:lvl4pPr marL="1828800" lvl="3" indent="-228600" algn="l">
              <a:lnSpc>
                <a:spcPct val="150000"/>
              </a:lnSpc>
              <a:spcBef>
                <a:spcPts val="1000"/>
              </a:spcBef>
              <a:spcAft>
                <a:spcPts val="0"/>
              </a:spcAft>
              <a:buSzPts val="1120"/>
              <a:buNone/>
              <a:defRPr sz="1400">
                <a:solidFill>
                  <a:srgbClr val="888888"/>
                </a:solidFill>
              </a:defRPr>
            </a:lvl4pPr>
            <a:lvl5pPr marL="2286000" lvl="4" indent="-228600" algn="l">
              <a:lnSpc>
                <a:spcPct val="150000"/>
              </a:lnSpc>
              <a:spcBef>
                <a:spcPts val="1000"/>
              </a:spcBef>
              <a:spcAft>
                <a:spcPts val="0"/>
              </a:spcAft>
              <a:buSzPts val="1120"/>
              <a:buNone/>
              <a:defRPr sz="1400">
                <a:solidFill>
                  <a:srgbClr val="888888"/>
                </a:solidFill>
              </a:defRPr>
            </a:lvl5pPr>
            <a:lvl6pPr marL="2743200" lvl="5" indent="-228600" algn="l">
              <a:lnSpc>
                <a:spcPct val="150000"/>
              </a:lnSpc>
              <a:spcBef>
                <a:spcPts val="1000"/>
              </a:spcBef>
              <a:spcAft>
                <a:spcPts val="0"/>
              </a:spcAft>
              <a:buSzPts val="1120"/>
              <a:buNone/>
              <a:defRPr sz="1400">
                <a:solidFill>
                  <a:srgbClr val="888888"/>
                </a:solidFill>
              </a:defRPr>
            </a:lvl6pPr>
            <a:lvl7pPr marL="3200400" lvl="6" indent="-228600" algn="l">
              <a:lnSpc>
                <a:spcPct val="150000"/>
              </a:lnSpc>
              <a:spcBef>
                <a:spcPts val="1000"/>
              </a:spcBef>
              <a:spcAft>
                <a:spcPts val="0"/>
              </a:spcAft>
              <a:buSzPts val="1120"/>
              <a:buNone/>
              <a:defRPr sz="1400">
                <a:solidFill>
                  <a:srgbClr val="888888"/>
                </a:solidFill>
              </a:defRPr>
            </a:lvl7pPr>
            <a:lvl8pPr marL="3657600" lvl="7" indent="-228600" algn="l">
              <a:lnSpc>
                <a:spcPct val="150000"/>
              </a:lnSpc>
              <a:spcBef>
                <a:spcPts val="1000"/>
              </a:spcBef>
              <a:spcAft>
                <a:spcPts val="0"/>
              </a:spcAft>
              <a:buSzPts val="1120"/>
              <a:buNone/>
              <a:defRPr sz="1400">
                <a:solidFill>
                  <a:srgbClr val="888888"/>
                </a:solidFill>
              </a:defRPr>
            </a:lvl8pPr>
            <a:lvl9pPr marL="4114800" lvl="8" indent="-228600" algn="l">
              <a:lnSpc>
                <a:spcPct val="150000"/>
              </a:lnSpc>
              <a:spcBef>
                <a:spcPts val="1000"/>
              </a:spcBef>
              <a:spcAft>
                <a:spcPts val="0"/>
              </a:spcAft>
              <a:buSzPts val="1120"/>
              <a:buNone/>
              <a:defRPr sz="1400">
                <a:solidFill>
                  <a:srgbClr val="888888"/>
                </a:solidFill>
              </a:defRPr>
            </a:lvl9pPr>
          </a:lstStyle>
          <a:p>
            <a:endParaRPr/>
          </a:p>
        </p:txBody>
      </p:sp>
      <p:sp>
        <p:nvSpPr>
          <p:cNvPr id="90" name="Google Shape;90;p2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ferta z podpisem">
  <p:cSld name="Oferta z podpisem">
    <p:spTree>
      <p:nvGrpSpPr>
        <p:cNvPr id="1" name="Shape 93"/>
        <p:cNvGrpSpPr/>
        <p:nvPr/>
      </p:nvGrpSpPr>
      <p:grpSpPr>
        <a:xfrm>
          <a:off x="0" y="0"/>
          <a:ext cx="0" cy="0"/>
          <a:chOff x="0" y="0"/>
          <a:chExt cx="0" cy="0"/>
        </a:xfrm>
      </p:grpSpPr>
      <p:sp>
        <p:nvSpPr>
          <p:cNvPr id="94" name="Google Shape;94;p30"/>
          <p:cNvSpPr txBox="1">
            <a:spLocks noGrp="1"/>
          </p:cNvSpPr>
          <p:nvPr>
            <p:ph type="title"/>
          </p:nvPr>
        </p:nvSpPr>
        <p:spPr>
          <a:xfrm>
            <a:off x="931334" y="944528"/>
            <a:ext cx="8094134" cy="30226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30"/>
          <p:cNvSpPr txBox="1">
            <a:spLocks noGrp="1"/>
          </p:cNvSpPr>
          <p:nvPr>
            <p:ph type="body" idx="1"/>
          </p:nvPr>
        </p:nvSpPr>
        <p:spPr>
          <a:xfrm>
            <a:off x="1366139" y="3967128"/>
            <a:ext cx="7224524" cy="3810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SzPts val="1280"/>
              <a:buFont typeface="Trebuchet MS"/>
              <a:buNone/>
              <a:defRPr sz="1600">
                <a:solidFill>
                  <a:schemeClr val="dk1"/>
                </a:solidFill>
              </a:defRPr>
            </a:lvl1pPr>
            <a:lvl2pPr marL="914400" lvl="1" indent="-228600" algn="l">
              <a:lnSpc>
                <a:spcPct val="100000"/>
              </a:lnSpc>
              <a:spcBef>
                <a:spcPts val="1000"/>
              </a:spcBef>
              <a:spcAft>
                <a:spcPts val="0"/>
              </a:spcAft>
              <a:buSzPts val="1600"/>
              <a:buFont typeface="Trebuchet MS"/>
              <a:buNone/>
              <a:defRPr/>
            </a:lvl2pPr>
            <a:lvl3pPr marL="1371600" lvl="2" indent="-228600" algn="l">
              <a:lnSpc>
                <a:spcPct val="100000"/>
              </a:lnSpc>
              <a:spcBef>
                <a:spcPts val="1000"/>
              </a:spcBef>
              <a:spcAft>
                <a:spcPts val="0"/>
              </a:spcAft>
              <a:buSzPts val="1120"/>
              <a:buFont typeface="Trebuchet MS"/>
              <a:buNone/>
              <a:defRPr/>
            </a:lvl3pPr>
            <a:lvl4pPr marL="1828800" lvl="3" indent="-228600" algn="l">
              <a:lnSpc>
                <a:spcPct val="100000"/>
              </a:lnSpc>
              <a:spcBef>
                <a:spcPts val="1000"/>
              </a:spcBef>
              <a:spcAft>
                <a:spcPts val="0"/>
              </a:spcAft>
              <a:buSzPts val="960"/>
              <a:buFont typeface="Trebuchet MS"/>
              <a:buNone/>
              <a:defRPr/>
            </a:lvl4pPr>
            <a:lvl5pPr marL="2286000" lvl="4" indent="-228600" algn="l">
              <a:lnSpc>
                <a:spcPct val="100000"/>
              </a:lnSpc>
              <a:spcBef>
                <a:spcPts val="1000"/>
              </a:spcBef>
              <a:spcAft>
                <a:spcPts val="0"/>
              </a:spcAft>
              <a:buSzPts val="960"/>
              <a:buFont typeface="Trebuchet MS"/>
              <a:buNone/>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96" name="Google Shape;96;p30"/>
          <p:cNvSpPr txBox="1">
            <a:spLocks noGrp="1"/>
          </p:cNvSpPr>
          <p:nvPr>
            <p:ph type="body" idx="2"/>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97" name="Google Shape;97;p3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3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3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00" name="Google Shape;100;p30"/>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01" name="Google Shape;101;p30"/>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transition spd="slow">
    <p:push/>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Karta nazwy">
  <p:cSld name="Karta nazwy">
    <p:spTree>
      <p:nvGrpSpPr>
        <p:cNvPr id="1" name="Shape 102"/>
        <p:cNvGrpSpPr/>
        <p:nvPr/>
      </p:nvGrpSpPr>
      <p:grpSpPr>
        <a:xfrm>
          <a:off x="0" y="0"/>
          <a:ext cx="0" cy="0"/>
          <a:chOff x="0" y="0"/>
          <a:chExt cx="0" cy="0"/>
        </a:xfrm>
      </p:grpSpPr>
      <p:sp>
        <p:nvSpPr>
          <p:cNvPr id="103" name="Google Shape;103;p31"/>
          <p:cNvSpPr txBox="1">
            <a:spLocks noGrp="1"/>
          </p:cNvSpPr>
          <p:nvPr>
            <p:ph type="title"/>
          </p:nvPr>
        </p:nvSpPr>
        <p:spPr>
          <a:xfrm>
            <a:off x="677335" y="1931988"/>
            <a:ext cx="8596668" cy="259546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31"/>
          <p:cNvSpPr txBox="1">
            <a:spLocks noGrp="1"/>
          </p:cNvSpPr>
          <p:nvPr>
            <p:ph type="body" idx="1"/>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105" name="Google Shape;105;p3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3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3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Karta nazwy cytatu">
  <p:cSld name="Karta nazwy cytatu">
    <p:spTree>
      <p:nvGrpSpPr>
        <p:cNvPr id="1" name="Shape 108"/>
        <p:cNvGrpSpPr/>
        <p:nvPr/>
      </p:nvGrpSpPr>
      <p:grpSpPr>
        <a:xfrm>
          <a:off x="0" y="0"/>
          <a:ext cx="0" cy="0"/>
          <a:chOff x="0" y="0"/>
          <a:chExt cx="0" cy="0"/>
        </a:xfrm>
      </p:grpSpPr>
      <p:sp>
        <p:nvSpPr>
          <p:cNvPr id="109" name="Google Shape;109;p32"/>
          <p:cNvSpPr txBox="1">
            <a:spLocks noGrp="1"/>
          </p:cNvSpPr>
          <p:nvPr>
            <p:ph type="title"/>
          </p:nvPr>
        </p:nvSpPr>
        <p:spPr>
          <a:xfrm>
            <a:off x="931334" y="907305"/>
            <a:ext cx="8094134" cy="30226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32"/>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Font typeface="Trebuchet MS"/>
              <a:buNone/>
              <a:defRPr sz="2400">
                <a:solidFill>
                  <a:schemeClr val="dk1"/>
                </a:solidFill>
              </a:defRPr>
            </a:lvl1pPr>
            <a:lvl2pPr marL="914400" lvl="1" indent="-228600" algn="l">
              <a:lnSpc>
                <a:spcPct val="100000"/>
              </a:lnSpc>
              <a:spcBef>
                <a:spcPts val="1000"/>
              </a:spcBef>
              <a:spcAft>
                <a:spcPts val="0"/>
              </a:spcAft>
              <a:buSzPts val="1600"/>
              <a:buFont typeface="Trebuchet MS"/>
              <a:buNone/>
              <a:defRPr/>
            </a:lvl2pPr>
            <a:lvl3pPr marL="1371600" lvl="2" indent="-228600" algn="l">
              <a:lnSpc>
                <a:spcPct val="100000"/>
              </a:lnSpc>
              <a:spcBef>
                <a:spcPts val="1000"/>
              </a:spcBef>
              <a:spcAft>
                <a:spcPts val="0"/>
              </a:spcAft>
              <a:buSzPts val="1120"/>
              <a:buFont typeface="Trebuchet MS"/>
              <a:buNone/>
              <a:defRPr/>
            </a:lvl3pPr>
            <a:lvl4pPr marL="1828800" lvl="3" indent="-228600" algn="l">
              <a:lnSpc>
                <a:spcPct val="100000"/>
              </a:lnSpc>
              <a:spcBef>
                <a:spcPts val="1000"/>
              </a:spcBef>
              <a:spcAft>
                <a:spcPts val="0"/>
              </a:spcAft>
              <a:buSzPts val="960"/>
              <a:buFont typeface="Trebuchet MS"/>
              <a:buNone/>
              <a:defRPr/>
            </a:lvl4pPr>
            <a:lvl5pPr marL="2286000" lvl="4" indent="-228600" algn="l">
              <a:lnSpc>
                <a:spcPct val="100000"/>
              </a:lnSpc>
              <a:spcBef>
                <a:spcPts val="1000"/>
              </a:spcBef>
              <a:spcAft>
                <a:spcPts val="0"/>
              </a:spcAft>
              <a:buSzPts val="960"/>
              <a:buFont typeface="Trebuchet MS"/>
              <a:buNone/>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11" name="Google Shape;111;p32"/>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112" name="Google Shape;112;p3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3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3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15" name="Google Shape;115;p32"/>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16" name="Google Shape;116;p32"/>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transition spd="slow">
    <p:pu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rawda lub fałsz">
  <p:cSld name="Prawda lub fałsz">
    <p:spTree>
      <p:nvGrpSpPr>
        <p:cNvPr id="1" name="Shape 117"/>
        <p:cNvGrpSpPr/>
        <p:nvPr/>
      </p:nvGrpSpPr>
      <p:grpSpPr>
        <a:xfrm>
          <a:off x="0" y="0"/>
          <a:ext cx="0" cy="0"/>
          <a:chOff x="0" y="0"/>
          <a:chExt cx="0" cy="0"/>
        </a:xfrm>
      </p:grpSpPr>
      <p:sp>
        <p:nvSpPr>
          <p:cNvPr id="118" name="Google Shape;118;p33"/>
          <p:cNvSpPr txBox="1">
            <a:spLocks noGrp="1"/>
          </p:cNvSpPr>
          <p:nvPr>
            <p:ph type="title"/>
          </p:nvPr>
        </p:nvSpPr>
        <p:spPr>
          <a:xfrm>
            <a:off x="685799" y="912630"/>
            <a:ext cx="8588203" cy="30226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33"/>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Font typeface="Trebuchet MS"/>
              <a:buNone/>
              <a:defRPr sz="2400">
                <a:solidFill>
                  <a:schemeClr val="accent1"/>
                </a:solidFill>
              </a:defRPr>
            </a:lvl1pPr>
            <a:lvl2pPr marL="914400" lvl="1" indent="-228600" algn="l">
              <a:lnSpc>
                <a:spcPct val="100000"/>
              </a:lnSpc>
              <a:spcBef>
                <a:spcPts val="1000"/>
              </a:spcBef>
              <a:spcAft>
                <a:spcPts val="0"/>
              </a:spcAft>
              <a:buSzPts val="1600"/>
              <a:buFont typeface="Trebuchet MS"/>
              <a:buNone/>
              <a:defRPr/>
            </a:lvl2pPr>
            <a:lvl3pPr marL="1371600" lvl="2" indent="-228600" algn="l">
              <a:lnSpc>
                <a:spcPct val="100000"/>
              </a:lnSpc>
              <a:spcBef>
                <a:spcPts val="1000"/>
              </a:spcBef>
              <a:spcAft>
                <a:spcPts val="0"/>
              </a:spcAft>
              <a:buSzPts val="1120"/>
              <a:buFont typeface="Trebuchet MS"/>
              <a:buNone/>
              <a:defRPr/>
            </a:lvl3pPr>
            <a:lvl4pPr marL="1828800" lvl="3" indent="-228600" algn="l">
              <a:lnSpc>
                <a:spcPct val="100000"/>
              </a:lnSpc>
              <a:spcBef>
                <a:spcPts val="1000"/>
              </a:spcBef>
              <a:spcAft>
                <a:spcPts val="0"/>
              </a:spcAft>
              <a:buSzPts val="960"/>
              <a:buFont typeface="Trebuchet MS"/>
              <a:buNone/>
              <a:defRPr/>
            </a:lvl4pPr>
            <a:lvl5pPr marL="2286000" lvl="4" indent="-228600" algn="l">
              <a:lnSpc>
                <a:spcPct val="100000"/>
              </a:lnSpc>
              <a:spcBef>
                <a:spcPts val="1000"/>
              </a:spcBef>
              <a:spcAft>
                <a:spcPts val="0"/>
              </a:spcAft>
              <a:buSzPts val="960"/>
              <a:buFont typeface="Trebuchet MS"/>
              <a:buNone/>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20" name="Google Shape;120;p33"/>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121" name="Google Shape;121;p3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3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3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ytuł i tekst pionowy" type="vertTx">
  <p:cSld name="VERTICAL_TEXT">
    <p:spTree>
      <p:nvGrpSpPr>
        <p:cNvPr id="1" name="Shape 124"/>
        <p:cNvGrpSpPr/>
        <p:nvPr/>
      </p:nvGrpSpPr>
      <p:grpSpPr>
        <a:xfrm>
          <a:off x="0" y="0"/>
          <a:ext cx="0" cy="0"/>
          <a:chOff x="0" y="0"/>
          <a:chExt cx="0" cy="0"/>
        </a:xfrm>
      </p:grpSpPr>
      <p:sp>
        <p:nvSpPr>
          <p:cNvPr id="125" name="Google Shape;125;p34"/>
          <p:cNvSpPr txBox="1">
            <a:spLocks noGrp="1"/>
          </p:cNvSpPr>
          <p:nvPr>
            <p:ph type="title"/>
          </p:nvPr>
        </p:nvSpPr>
        <p:spPr>
          <a:xfrm>
            <a:off x="677334" y="832884"/>
            <a:ext cx="8596668" cy="1320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34"/>
          <p:cNvSpPr txBox="1">
            <a:spLocks noGrp="1"/>
          </p:cNvSpPr>
          <p:nvPr>
            <p:ph type="body" idx="1"/>
          </p:nvPr>
        </p:nvSpPr>
        <p:spPr>
          <a:xfrm rot="5400000">
            <a:off x="3035281" y="-197358"/>
            <a:ext cx="3880773" cy="8596668"/>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chemeClr val="dk1"/>
                </a:solidFill>
              </a:defRPr>
            </a:lvl1pPr>
            <a:lvl2pPr marL="914400" lvl="1" indent="-330200" algn="l">
              <a:lnSpc>
                <a:spcPct val="100000"/>
              </a:lnSpc>
              <a:spcBef>
                <a:spcPts val="1000"/>
              </a:spcBef>
              <a:spcAft>
                <a:spcPts val="0"/>
              </a:spcAft>
              <a:buSzPts val="1600"/>
              <a:buChar char="►"/>
              <a:defRPr>
                <a:solidFill>
                  <a:schemeClr val="dk1"/>
                </a:solidFill>
              </a:defRPr>
            </a:lvl2pPr>
            <a:lvl3pPr marL="1371600" lvl="2" indent="-299719" algn="l">
              <a:lnSpc>
                <a:spcPct val="100000"/>
              </a:lnSpc>
              <a:spcBef>
                <a:spcPts val="1000"/>
              </a:spcBef>
              <a:spcAft>
                <a:spcPts val="0"/>
              </a:spcAft>
              <a:buSzPts val="1120"/>
              <a:buChar char="►"/>
              <a:defRPr>
                <a:solidFill>
                  <a:schemeClr val="dk1"/>
                </a:solidFill>
              </a:defRPr>
            </a:lvl3pPr>
            <a:lvl4pPr marL="1828800" lvl="3" indent="-289560" algn="l">
              <a:lnSpc>
                <a:spcPct val="100000"/>
              </a:lnSpc>
              <a:spcBef>
                <a:spcPts val="1000"/>
              </a:spcBef>
              <a:spcAft>
                <a:spcPts val="0"/>
              </a:spcAft>
              <a:buSzPts val="960"/>
              <a:buChar char="►"/>
              <a:defRPr>
                <a:solidFill>
                  <a:schemeClr val="dk1"/>
                </a:solidFill>
              </a:defRPr>
            </a:lvl4pPr>
            <a:lvl5pPr marL="2286000" lvl="4" indent="-289560" algn="l">
              <a:lnSpc>
                <a:spcPct val="100000"/>
              </a:lnSpc>
              <a:spcBef>
                <a:spcPts val="1000"/>
              </a:spcBef>
              <a:spcAft>
                <a:spcPts val="0"/>
              </a:spcAft>
              <a:buSzPts val="960"/>
              <a:buChar char="►"/>
              <a:defRPr>
                <a:solidFill>
                  <a:schemeClr val="dk1"/>
                </a:solidFill>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27" name="Google Shape;127;p3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p3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3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ytuł pionowy i tekst" type="vertTitleAndTx">
  <p:cSld name="VERTICAL_TITLE_AND_VERTICAL_TEXT">
    <p:spTree>
      <p:nvGrpSpPr>
        <p:cNvPr id="1" name="Shape 130"/>
        <p:cNvGrpSpPr/>
        <p:nvPr/>
      </p:nvGrpSpPr>
      <p:grpSpPr>
        <a:xfrm>
          <a:off x="0" y="0"/>
          <a:ext cx="0" cy="0"/>
          <a:chOff x="0" y="0"/>
          <a:chExt cx="0" cy="0"/>
        </a:xfrm>
      </p:grpSpPr>
      <p:sp>
        <p:nvSpPr>
          <p:cNvPr id="131" name="Google Shape;131;p35"/>
          <p:cNvSpPr txBox="1">
            <a:spLocks noGrp="1"/>
          </p:cNvSpPr>
          <p:nvPr>
            <p:ph type="title"/>
          </p:nvPr>
        </p:nvSpPr>
        <p:spPr>
          <a:xfrm rot="5400000">
            <a:off x="5994319" y="2582953"/>
            <a:ext cx="5251451" cy="130474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35"/>
          <p:cNvSpPr txBox="1">
            <a:spLocks noGrp="1"/>
          </p:cNvSpPr>
          <p:nvPr>
            <p:ph type="body" idx="1"/>
          </p:nvPr>
        </p:nvSpPr>
        <p:spPr>
          <a:xfrm rot="5400000">
            <a:off x="1581685" y="-294750"/>
            <a:ext cx="5251450" cy="7060150"/>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chemeClr val="dk1"/>
                </a:solidFill>
              </a:defRPr>
            </a:lvl1pPr>
            <a:lvl2pPr marL="914400" lvl="1" indent="-330200" algn="l">
              <a:lnSpc>
                <a:spcPct val="100000"/>
              </a:lnSpc>
              <a:spcBef>
                <a:spcPts val="1000"/>
              </a:spcBef>
              <a:spcAft>
                <a:spcPts val="0"/>
              </a:spcAft>
              <a:buSzPts val="1600"/>
              <a:buChar char="►"/>
              <a:defRPr>
                <a:solidFill>
                  <a:schemeClr val="dk1"/>
                </a:solidFill>
              </a:defRPr>
            </a:lvl2pPr>
            <a:lvl3pPr marL="1371600" lvl="2" indent="-299719" algn="l">
              <a:lnSpc>
                <a:spcPct val="100000"/>
              </a:lnSpc>
              <a:spcBef>
                <a:spcPts val="1000"/>
              </a:spcBef>
              <a:spcAft>
                <a:spcPts val="0"/>
              </a:spcAft>
              <a:buSzPts val="1120"/>
              <a:buChar char="►"/>
              <a:defRPr>
                <a:solidFill>
                  <a:schemeClr val="dk1"/>
                </a:solidFill>
              </a:defRPr>
            </a:lvl3pPr>
            <a:lvl4pPr marL="1828800" lvl="3" indent="-289560" algn="l">
              <a:lnSpc>
                <a:spcPct val="100000"/>
              </a:lnSpc>
              <a:spcBef>
                <a:spcPts val="1000"/>
              </a:spcBef>
              <a:spcAft>
                <a:spcPts val="0"/>
              </a:spcAft>
              <a:buSzPts val="960"/>
              <a:buChar char="►"/>
              <a:defRPr>
                <a:solidFill>
                  <a:schemeClr val="dk1"/>
                </a:solidFill>
              </a:defRPr>
            </a:lvl4pPr>
            <a:lvl5pPr marL="2286000" lvl="4" indent="-289560" algn="l">
              <a:lnSpc>
                <a:spcPct val="100000"/>
              </a:lnSpc>
              <a:spcBef>
                <a:spcPts val="1000"/>
              </a:spcBef>
              <a:spcAft>
                <a:spcPts val="0"/>
              </a:spcAft>
              <a:buSzPts val="960"/>
              <a:buChar char="►"/>
              <a:defRPr>
                <a:solidFill>
                  <a:schemeClr val="dk1"/>
                </a:solidFill>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33" name="Google Shape;133;p3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 name="Google Shape;134;p3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3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ytuł i zawartość" type="obj">
  <p:cSld name="OBJECT">
    <p:spTree>
      <p:nvGrpSpPr>
        <p:cNvPr id="1" name="Shape 36"/>
        <p:cNvGrpSpPr/>
        <p:nvPr/>
      </p:nvGrpSpPr>
      <p:grpSpPr>
        <a:xfrm>
          <a:off x="0" y="0"/>
          <a:ext cx="0" cy="0"/>
          <a:chOff x="0" y="0"/>
          <a:chExt cx="0" cy="0"/>
        </a:xfrm>
      </p:grpSpPr>
      <p:sp>
        <p:nvSpPr>
          <p:cNvPr id="37" name="Google Shape;37;p21"/>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lvl1pPr lvl="0" algn="l">
              <a:lnSpc>
                <a:spcPct val="130000"/>
              </a:lnSpc>
              <a:spcBef>
                <a:spcPts val="0"/>
              </a:spcBef>
              <a:spcAft>
                <a:spcPts val="0"/>
              </a:spcAft>
              <a:buClr>
                <a:srgbClr val="333399"/>
              </a:buClr>
              <a:buSzPts val="3600"/>
              <a:buFont typeface="Verdana"/>
              <a:buNone/>
              <a:defRPr b="1">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1" descr="Logotyp Fundacji na Rzecz Osób z Niepełnosprawnościami. W pierwszej linijce nazwa Fronia zapisana jest pogrubionymi literami w kolorze różowym, a poniżej znajduje się nazwa Fundacja na Rzecz Osób z Niepełnosprawnościami zapisana mniejszą, również różową czcionką. Tło logotypu jest jednolite, białe."/>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rmAutofit/>
          </a:bodyPr>
          <a:lstStyle>
            <a:lvl1pPr marL="457200" lvl="0" indent="-350520" algn="l">
              <a:lnSpc>
                <a:spcPct val="150000"/>
              </a:lnSpc>
              <a:spcBef>
                <a:spcPts val="1000"/>
              </a:spcBef>
              <a:spcAft>
                <a:spcPts val="0"/>
              </a:spcAft>
              <a:buClr>
                <a:srgbClr val="B2126C"/>
              </a:buClr>
              <a:buSzPts val="1920"/>
              <a:buChar char="►"/>
              <a:defRPr sz="2400">
                <a:solidFill>
                  <a:schemeClr val="dk1"/>
                </a:solidFill>
                <a:latin typeface="Verdana"/>
                <a:ea typeface="Verdana"/>
                <a:cs typeface="Verdana"/>
                <a:sym typeface="Verdana"/>
              </a:defRPr>
            </a:lvl1pPr>
            <a:lvl2pPr marL="914400" lvl="1" indent="-330200" algn="l">
              <a:lnSpc>
                <a:spcPct val="150000"/>
              </a:lnSpc>
              <a:spcBef>
                <a:spcPts val="600"/>
              </a:spcBef>
              <a:spcAft>
                <a:spcPts val="0"/>
              </a:spcAft>
              <a:buClr>
                <a:srgbClr val="B2126C"/>
              </a:buClr>
              <a:buSzPts val="1600"/>
              <a:buChar char="►"/>
              <a:defRPr sz="2000">
                <a:solidFill>
                  <a:schemeClr val="dk1"/>
                </a:solidFill>
                <a:latin typeface="Verdana"/>
                <a:ea typeface="Verdana"/>
                <a:cs typeface="Verdana"/>
                <a:sym typeface="Verdana"/>
              </a:defRPr>
            </a:lvl2pPr>
            <a:lvl3pPr marL="1371600" lvl="2" indent="-299719" algn="l">
              <a:lnSpc>
                <a:spcPct val="150000"/>
              </a:lnSpc>
              <a:spcBef>
                <a:spcPts val="600"/>
              </a:spcBef>
              <a:spcAft>
                <a:spcPts val="0"/>
              </a:spcAft>
              <a:buClr>
                <a:srgbClr val="B2126C"/>
              </a:buClr>
              <a:buSzPts val="1120"/>
              <a:buChar char="►"/>
              <a:defRPr>
                <a:solidFill>
                  <a:schemeClr val="dk1"/>
                </a:solidFill>
                <a:latin typeface="Verdana"/>
                <a:ea typeface="Verdana"/>
                <a:cs typeface="Verdana"/>
                <a:sym typeface="Verdana"/>
              </a:defRPr>
            </a:lvl3pPr>
            <a:lvl4pPr marL="1828800" lvl="3" indent="-289560" algn="l">
              <a:lnSpc>
                <a:spcPct val="150000"/>
              </a:lnSpc>
              <a:spcBef>
                <a:spcPts val="600"/>
              </a:spcBef>
              <a:spcAft>
                <a:spcPts val="0"/>
              </a:spcAft>
              <a:buClr>
                <a:srgbClr val="B2126C"/>
              </a:buClr>
              <a:buSzPts val="960"/>
              <a:buChar char="►"/>
              <a:defRPr>
                <a:solidFill>
                  <a:schemeClr val="dk1"/>
                </a:solidFill>
                <a:latin typeface="Verdana"/>
                <a:ea typeface="Verdana"/>
                <a:cs typeface="Verdana"/>
                <a:sym typeface="Verdana"/>
              </a:defRPr>
            </a:lvl4pPr>
            <a:lvl5pPr marL="2286000" lvl="4" indent="-289560" algn="l">
              <a:lnSpc>
                <a:spcPct val="150000"/>
              </a:lnSpc>
              <a:spcBef>
                <a:spcPts val="600"/>
              </a:spcBef>
              <a:spcAft>
                <a:spcPts val="0"/>
              </a:spcAft>
              <a:buClr>
                <a:srgbClr val="B2126C"/>
              </a:buClr>
              <a:buSzPts val="960"/>
              <a:buChar char="►"/>
              <a:defRPr>
                <a:solidFill>
                  <a:schemeClr val="dk1"/>
                </a:solidFill>
                <a:latin typeface="Verdana"/>
                <a:ea typeface="Verdana"/>
                <a:cs typeface="Verdana"/>
                <a:sym typeface="Verdana"/>
              </a:defRPr>
            </a:lvl5pPr>
            <a:lvl6pPr marL="2743200" lvl="5" indent="-320039" algn="l">
              <a:lnSpc>
                <a:spcPct val="150000"/>
              </a:lnSpc>
              <a:spcBef>
                <a:spcPts val="600"/>
              </a:spcBef>
              <a:spcAft>
                <a:spcPts val="0"/>
              </a:spcAft>
              <a:buSzPts val="1440"/>
              <a:buChar char="►"/>
              <a:defRPr/>
            </a:lvl6pPr>
            <a:lvl7pPr marL="3200400" lvl="6" indent="-320039" algn="l">
              <a:lnSpc>
                <a:spcPct val="150000"/>
              </a:lnSpc>
              <a:spcBef>
                <a:spcPts val="600"/>
              </a:spcBef>
              <a:spcAft>
                <a:spcPts val="0"/>
              </a:spcAft>
              <a:buSzPts val="1440"/>
              <a:buChar char="►"/>
              <a:defRPr/>
            </a:lvl7pPr>
            <a:lvl8pPr marL="3657600" lvl="7" indent="-320040" algn="l">
              <a:lnSpc>
                <a:spcPct val="150000"/>
              </a:lnSpc>
              <a:spcBef>
                <a:spcPts val="600"/>
              </a:spcBef>
              <a:spcAft>
                <a:spcPts val="0"/>
              </a:spcAft>
              <a:buSzPts val="1440"/>
              <a:buChar char="►"/>
              <a:defRPr/>
            </a:lvl8pPr>
            <a:lvl9pPr marL="4114800" lvl="8" indent="-320040" algn="l">
              <a:lnSpc>
                <a:spcPct val="150000"/>
              </a:lnSpc>
              <a:spcBef>
                <a:spcPts val="600"/>
              </a:spcBef>
              <a:spcAft>
                <a:spcPts val="0"/>
              </a:spcAft>
              <a:buSzPts val="1440"/>
              <a:buChar char="►"/>
              <a:defRPr/>
            </a:lvl9pPr>
          </a:lstStyle>
          <a:p>
            <a:endParaRPr/>
          </a:p>
        </p:txBody>
      </p:sp>
      <p:sp>
        <p:nvSpPr>
          <p:cNvPr id="39" name="Google Shape;39;p2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agłówek sekcji" type="secHead">
  <p:cSld name="SECTION_HEADER">
    <p:spTree>
      <p:nvGrpSpPr>
        <p:cNvPr id="1" name="Shape 42"/>
        <p:cNvGrpSpPr/>
        <p:nvPr/>
      </p:nvGrpSpPr>
      <p:grpSpPr>
        <a:xfrm>
          <a:off x="0" y="0"/>
          <a:ext cx="0" cy="0"/>
          <a:chOff x="0" y="0"/>
          <a:chExt cx="0" cy="0"/>
        </a:xfrm>
      </p:grpSpPr>
      <p:sp>
        <p:nvSpPr>
          <p:cNvPr id="43" name="Google Shape;43;p22"/>
          <p:cNvSpPr txBox="1">
            <a:spLocks noGrp="1"/>
          </p:cNvSpPr>
          <p:nvPr>
            <p:ph type="title"/>
          </p:nvPr>
        </p:nvSpPr>
        <p:spPr>
          <a:xfrm>
            <a:off x="677335" y="2700867"/>
            <a:ext cx="8596668" cy="1826581"/>
          </a:xfrm>
          <a:prstGeom prst="rect">
            <a:avLst/>
          </a:prstGeom>
          <a:noFill/>
          <a:ln>
            <a:noFill/>
          </a:ln>
        </p:spPr>
        <p:txBody>
          <a:bodyPr spcFirstLastPara="1" wrap="square" lIns="91425" tIns="45700" rIns="91425" bIns="45700" anchor="t" anchorCtr="0">
            <a:normAutofit/>
          </a:bodyPr>
          <a:lstStyle>
            <a:lvl1pPr lvl="0" algn="l">
              <a:lnSpc>
                <a:spcPct val="130000"/>
              </a:lnSpc>
              <a:spcBef>
                <a:spcPts val="0"/>
              </a:spcBef>
              <a:spcAft>
                <a:spcPts val="0"/>
              </a:spcAft>
              <a:buClr>
                <a:srgbClr val="333399"/>
              </a:buClr>
              <a:buSzPts val="5400"/>
              <a:buFont typeface="Verdana"/>
              <a:buNone/>
              <a:defRPr sz="5400" b="1" cap="none">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2"/>
          <p:cNvSpPr txBox="1">
            <a:spLocks noGrp="1"/>
          </p:cNvSpPr>
          <p:nvPr>
            <p:ph type="body" idx="1"/>
          </p:nvPr>
        </p:nvSpPr>
        <p:spPr>
          <a:xfrm>
            <a:off x="677335" y="4527448"/>
            <a:ext cx="8596668" cy="86040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SzPts val="1600"/>
              <a:buNone/>
              <a:defRPr sz="2000">
                <a:solidFill>
                  <a:schemeClr val="dk1"/>
                </a:solidFill>
                <a:latin typeface="Verdana"/>
                <a:ea typeface="Verdana"/>
                <a:cs typeface="Verdana"/>
                <a:sym typeface="Verdana"/>
              </a:defRPr>
            </a:lvl1pPr>
            <a:lvl2pPr marL="914400" lvl="1" indent="-228600" algn="l">
              <a:lnSpc>
                <a:spcPct val="150000"/>
              </a:lnSpc>
              <a:spcBef>
                <a:spcPts val="1000"/>
              </a:spcBef>
              <a:spcAft>
                <a:spcPts val="0"/>
              </a:spcAft>
              <a:buSzPts val="1440"/>
              <a:buNone/>
              <a:defRPr sz="1800">
                <a:solidFill>
                  <a:srgbClr val="888888"/>
                </a:solidFill>
              </a:defRPr>
            </a:lvl2pPr>
            <a:lvl3pPr marL="1371600" lvl="2" indent="-228600" algn="l">
              <a:lnSpc>
                <a:spcPct val="150000"/>
              </a:lnSpc>
              <a:spcBef>
                <a:spcPts val="1000"/>
              </a:spcBef>
              <a:spcAft>
                <a:spcPts val="0"/>
              </a:spcAft>
              <a:buSzPts val="1280"/>
              <a:buNone/>
              <a:defRPr sz="1600">
                <a:solidFill>
                  <a:srgbClr val="888888"/>
                </a:solidFill>
              </a:defRPr>
            </a:lvl3pPr>
            <a:lvl4pPr marL="1828800" lvl="3" indent="-228600" algn="l">
              <a:lnSpc>
                <a:spcPct val="150000"/>
              </a:lnSpc>
              <a:spcBef>
                <a:spcPts val="1000"/>
              </a:spcBef>
              <a:spcAft>
                <a:spcPts val="0"/>
              </a:spcAft>
              <a:buSzPts val="1120"/>
              <a:buNone/>
              <a:defRPr sz="1400">
                <a:solidFill>
                  <a:srgbClr val="888888"/>
                </a:solidFill>
              </a:defRPr>
            </a:lvl4pPr>
            <a:lvl5pPr marL="2286000" lvl="4" indent="-228600" algn="l">
              <a:lnSpc>
                <a:spcPct val="150000"/>
              </a:lnSpc>
              <a:spcBef>
                <a:spcPts val="1000"/>
              </a:spcBef>
              <a:spcAft>
                <a:spcPts val="0"/>
              </a:spcAft>
              <a:buSzPts val="1120"/>
              <a:buNone/>
              <a:defRPr sz="1400">
                <a:solidFill>
                  <a:srgbClr val="888888"/>
                </a:solidFill>
              </a:defRPr>
            </a:lvl5pPr>
            <a:lvl6pPr marL="2743200" lvl="5" indent="-228600" algn="l">
              <a:lnSpc>
                <a:spcPct val="150000"/>
              </a:lnSpc>
              <a:spcBef>
                <a:spcPts val="1000"/>
              </a:spcBef>
              <a:spcAft>
                <a:spcPts val="0"/>
              </a:spcAft>
              <a:buSzPts val="1120"/>
              <a:buNone/>
              <a:defRPr sz="1400">
                <a:solidFill>
                  <a:srgbClr val="888888"/>
                </a:solidFill>
              </a:defRPr>
            </a:lvl6pPr>
            <a:lvl7pPr marL="3200400" lvl="6" indent="-228600" algn="l">
              <a:lnSpc>
                <a:spcPct val="150000"/>
              </a:lnSpc>
              <a:spcBef>
                <a:spcPts val="1000"/>
              </a:spcBef>
              <a:spcAft>
                <a:spcPts val="0"/>
              </a:spcAft>
              <a:buSzPts val="1120"/>
              <a:buNone/>
              <a:defRPr sz="1400">
                <a:solidFill>
                  <a:srgbClr val="888888"/>
                </a:solidFill>
              </a:defRPr>
            </a:lvl7pPr>
            <a:lvl8pPr marL="3657600" lvl="7" indent="-228600" algn="l">
              <a:lnSpc>
                <a:spcPct val="150000"/>
              </a:lnSpc>
              <a:spcBef>
                <a:spcPts val="1000"/>
              </a:spcBef>
              <a:spcAft>
                <a:spcPts val="0"/>
              </a:spcAft>
              <a:buSzPts val="1120"/>
              <a:buNone/>
              <a:defRPr sz="1400">
                <a:solidFill>
                  <a:srgbClr val="888888"/>
                </a:solidFill>
              </a:defRPr>
            </a:lvl8pPr>
            <a:lvl9pPr marL="4114800" lvl="8" indent="-228600" algn="l">
              <a:lnSpc>
                <a:spcPct val="150000"/>
              </a:lnSpc>
              <a:spcBef>
                <a:spcPts val="1000"/>
              </a:spcBef>
              <a:spcAft>
                <a:spcPts val="0"/>
              </a:spcAft>
              <a:buSzPts val="1120"/>
              <a:buNone/>
              <a:defRPr sz="1400">
                <a:solidFill>
                  <a:srgbClr val="888888"/>
                </a:solidFill>
              </a:defRPr>
            </a:lvl9pPr>
          </a:lstStyle>
          <a:p>
            <a:endParaRPr/>
          </a:p>
        </p:txBody>
      </p:sp>
      <p:sp>
        <p:nvSpPr>
          <p:cNvPr id="45" name="Google Shape;45;p2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2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wa elementy zawartości" type="twoObj">
  <p:cSld name="TWO_OBJECTS">
    <p:spTree>
      <p:nvGrpSpPr>
        <p:cNvPr id="1" name="Shape 48"/>
        <p:cNvGrpSpPr/>
        <p:nvPr/>
      </p:nvGrpSpPr>
      <p:grpSpPr>
        <a:xfrm>
          <a:off x="0" y="0"/>
          <a:ext cx="0" cy="0"/>
          <a:chOff x="0" y="0"/>
          <a:chExt cx="0" cy="0"/>
        </a:xfrm>
      </p:grpSpPr>
      <p:sp>
        <p:nvSpPr>
          <p:cNvPr id="49" name="Google Shape;49;p23"/>
          <p:cNvSpPr txBox="1">
            <a:spLocks noGrp="1"/>
          </p:cNvSpPr>
          <p:nvPr>
            <p:ph type="title"/>
          </p:nvPr>
        </p:nvSpPr>
        <p:spPr>
          <a:xfrm>
            <a:off x="677334" y="115913"/>
            <a:ext cx="8596668" cy="1320800"/>
          </a:xfrm>
          <a:prstGeom prst="rect">
            <a:avLst/>
          </a:prstGeom>
          <a:noFill/>
          <a:ln>
            <a:noFill/>
          </a:ln>
        </p:spPr>
        <p:txBody>
          <a:bodyPr spcFirstLastPara="1" wrap="square" lIns="91425" tIns="45700" rIns="91425" bIns="45700" anchor="ctr" anchorCtr="0">
            <a:normAutofit/>
          </a:bodyPr>
          <a:lstStyle>
            <a:lvl1pPr lvl="0" algn="l">
              <a:lnSpc>
                <a:spcPct val="130000"/>
              </a:lnSpc>
              <a:spcBef>
                <a:spcPts val="0"/>
              </a:spcBef>
              <a:spcAft>
                <a:spcPts val="0"/>
              </a:spcAft>
              <a:buClr>
                <a:srgbClr val="333399"/>
              </a:buClr>
              <a:buSzPts val="3600"/>
              <a:buFont typeface="Verdana"/>
              <a:buNone/>
              <a:defRPr b="1">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23"/>
          <p:cNvSpPr txBox="1">
            <a:spLocks noGrp="1"/>
          </p:cNvSpPr>
          <p:nvPr>
            <p:ph type="body" idx="1"/>
          </p:nvPr>
        </p:nvSpPr>
        <p:spPr>
          <a:xfrm>
            <a:off x="677334" y="1436713"/>
            <a:ext cx="4184035" cy="4604648"/>
          </a:xfrm>
          <a:prstGeom prst="rect">
            <a:avLst/>
          </a:prstGeom>
          <a:noFill/>
          <a:ln>
            <a:noFill/>
          </a:ln>
        </p:spPr>
        <p:txBody>
          <a:bodyPr spcFirstLastPara="1" wrap="square" lIns="91425" tIns="45700" rIns="91425" bIns="45700" anchor="t" anchorCtr="0">
            <a:normAutofit/>
          </a:bodyPr>
          <a:lstStyle>
            <a:lvl1pPr marL="457200" lvl="0" indent="-350520" algn="l">
              <a:lnSpc>
                <a:spcPct val="150000"/>
              </a:lnSpc>
              <a:spcBef>
                <a:spcPts val="1000"/>
              </a:spcBef>
              <a:spcAft>
                <a:spcPts val="0"/>
              </a:spcAft>
              <a:buSzPts val="1920"/>
              <a:buChar char="►"/>
              <a:defRPr>
                <a:solidFill>
                  <a:schemeClr val="dk1"/>
                </a:solidFill>
                <a:latin typeface="Verdana"/>
                <a:ea typeface="Verdana"/>
                <a:cs typeface="Verdana"/>
                <a:sym typeface="Verdana"/>
              </a:defRPr>
            </a:lvl1pPr>
            <a:lvl2pPr marL="914400" lvl="1" indent="-330200" algn="l">
              <a:lnSpc>
                <a:spcPct val="150000"/>
              </a:lnSpc>
              <a:spcBef>
                <a:spcPts val="1000"/>
              </a:spcBef>
              <a:spcAft>
                <a:spcPts val="0"/>
              </a:spcAft>
              <a:buSzPts val="1600"/>
              <a:buChar char="►"/>
              <a:defRPr>
                <a:solidFill>
                  <a:schemeClr val="dk1"/>
                </a:solidFill>
                <a:latin typeface="Verdana"/>
                <a:ea typeface="Verdana"/>
                <a:cs typeface="Verdana"/>
                <a:sym typeface="Verdana"/>
              </a:defRPr>
            </a:lvl2pPr>
            <a:lvl3pPr marL="1371600" lvl="2" indent="-299719" algn="l">
              <a:lnSpc>
                <a:spcPct val="150000"/>
              </a:lnSpc>
              <a:spcBef>
                <a:spcPts val="1000"/>
              </a:spcBef>
              <a:spcAft>
                <a:spcPts val="0"/>
              </a:spcAft>
              <a:buSzPts val="1120"/>
              <a:buChar char="►"/>
              <a:defRPr>
                <a:solidFill>
                  <a:schemeClr val="dk1"/>
                </a:solidFill>
                <a:latin typeface="Verdana"/>
                <a:ea typeface="Verdana"/>
                <a:cs typeface="Verdana"/>
                <a:sym typeface="Verdana"/>
              </a:defRPr>
            </a:lvl3pPr>
            <a:lvl4pPr marL="1828800" lvl="3" indent="-289560" algn="l">
              <a:lnSpc>
                <a:spcPct val="150000"/>
              </a:lnSpc>
              <a:spcBef>
                <a:spcPts val="1000"/>
              </a:spcBef>
              <a:spcAft>
                <a:spcPts val="0"/>
              </a:spcAft>
              <a:buSzPts val="960"/>
              <a:buChar char="►"/>
              <a:defRPr>
                <a:solidFill>
                  <a:schemeClr val="dk1"/>
                </a:solidFill>
                <a:latin typeface="Verdana"/>
                <a:ea typeface="Verdana"/>
                <a:cs typeface="Verdana"/>
                <a:sym typeface="Verdana"/>
              </a:defRPr>
            </a:lvl4pPr>
            <a:lvl5pPr marL="2286000" lvl="4" indent="-289560" algn="l">
              <a:lnSpc>
                <a:spcPct val="150000"/>
              </a:lnSpc>
              <a:spcBef>
                <a:spcPts val="1000"/>
              </a:spcBef>
              <a:spcAft>
                <a:spcPts val="0"/>
              </a:spcAft>
              <a:buSzPts val="960"/>
              <a:buChar char="►"/>
              <a:defRPr>
                <a:solidFill>
                  <a:schemeClr val="dk1"/>
                </a:solidFill>
                <a:latin typeface="Verdana"/>
                <a:ea typeface="Verdana"/>
                <a:cs typeface="Verdana"/>
                <a:sym typeface="Verdana"/>
              </a:defRPr>
            </a:lvl5pPr>
            <a:lvl6pPr marL="2743200" lvl="5" indent="-320039" algn="l">
              <a:lnSpc>
                <a:spcPct val="150000"/>
              </a:lnSpc>
              <a:spcBef>
                <a:spcPts val="1000"/>
              </a:spcBef>
              <a:spcAft>
                <a:spcPts val="0"/>
              </a:spcAft>
              <a:buSzPts val="1440"/>
              <a:buChar char="►"/>
              <a:defRPr/>
            </a:lvl6pPr>
            <a:lvl7pPr marL="3200400" lvl="6" indent="-320039" algn="l">
              <a:lnSpc>
                <a:spcPct val="150000"/>
              </a:lnSpc>
              <a:spcBef>
                <a:spcPts val="1000"/>
              </a:spcBef>
              <a:spcAft>
                <a:spcPts val="0"/>
              </a:spcAft>
              <a:buSzPts val="1440"/>
              <a:buChar char="►"/>
              <a:defRPr/>
            </a:lvl7pPr>
            <a:lvl8pPr marL="3657600" lvl="7" indent="-320040" algn="l">
              <a:lnSpc>
                <a:spcPct val="150000"/>
              </a:lnSpc>
              <a:spcBef>
                <a:spcPts val="1000"/>
              </a:spcBef>
              <a:spcAft>
                <a:spcPts val="0"/>
              </a:spcAft>
              <a:buSzPts val="1440"/>
              <a:buChar char="►"/>
              <a:defRPr/>
            </a:lvl8pPr>
            <a:lvl9pPr marL="4114800" lvl="8" indent="-320040" algn="l">
              <a:lnSpc>
                <a:spcPct val="150000"/>
              </a:lnSpc>
              <a:spcBef>
                <a:spcPts val="1000"/>
              </a:spcBef>
              <a:spcAft>
                <a:spcPts val="0"/>
              </a:spcAft>
              <a:buSzPts val="1440"/>
              <a:buChar char="►"/>
              <a:defRPr/>
            </a:lvl9pPr>
          </a:lstStyle>
          <a:p>
            <a:endParaRPr/>
          </a:p>
        </p:txBody>
      </p:sp>
      <p:sp>
        <p:nvSpPr>
          <p:cNvPr id="51" name="Google Shape;51;p23"/>
          <p:cNvSpPr txBox="1">
            <a:spLocks noGrp="1"/>
          </p:cNvSpPr>
          <p:nvPr>
            <p:ph type="body" idx="2"/>
          </p:nvPr>
        </p:nvSpPr>
        <p:spPr>
          <a:xfrm>
            <a:off x="5089970" y="1436713"/>
            <a:ext cx="4184034" cy="4604649"/>
          </a:xfrm>
          <a:prstGeom prst="rect">
            <a:avLst/>
          </a:prstGeom>
          <a:noFill/>
          <a:ln>
            <a:noFill/>
          </a:ln>
        </p:spPr>
        <p:txBody>
          <a:bodyPr spcFirstLastPara="1" wrap="square" lIns="91425" tIns="45700" rIns="91425" bIns="45700" anchor="t" anchorCtr="0">
            <a:normAutofit/>
          </a:bodyPr>
          <a:lstStyle>
            <a:lvl1pPr marL="457200" lvl="0" indent="-350520" algn="l">
              <a:lnSpc>
                <a:spcPct val="150000"/>
              </a:lnSpc>
              <a:spcBef>
                <a:spcPts val="1000"/>
              </a:spcBef>
              <a:spcAft>
                <a:spcPts val="0"/>
              </a:spcAft>
              <a:buSzPts val="1920"/>
              <a:buChar char="►"/>
              <a:defRPr>
                <a:solidFill>
                  <a:schemeClr val="dk1"/>
                </a:solidFill>
              </a:defRPr>
            </a:lvl1pPr>
            <a:lvl2pPr marL="914400" lvl="1" indent="-330200" algn="l">
              <a:lnSpc>
                <a:spcPct val="150000"/>
              </a:lnSpc>
              <a:spcBef>
                <a:spcPts val="1000"/>
              </a:spcBef>
              <a:spcAft>
                <a:spcPts val="0"/>
              </a:spcAft>
              <a:buSzPts val="1600"/>
              <a:buChar char="►"/>
              <a:defRPr>
                <a:solidFill>
                  <a:schemeClr val="dk1"/>
                </a:solidFill>
              </a:defRPr>
            </a:lvl2pPr>
            <a:lvl3pPr marL="1371600" lvl="2" indent="-299719" algn="l">
              <a:lnSpc>
                <a:spcPct val="150000"/>
              </a:lnSpc>
              <a:spcBef>
                <a:spcPts val="1000"/>
              </a:spcBef>
              <a:spcAft>
                <a:spcPts val="0"/>
              </a:spcAft>
              <a:buSzPts val="1120"/>
              <a:buChar char="►"/>
              <a:defRPr>
                <a:solidFill>
                  <a:schemeClr val="dk1"/>
                </a:solidFill>
              </a:defRPr>
            </a:lvl3pPr>
            <a:lvl4pPr marL="1828800" lvl="3" indent="-289560" algn="l">
              <a:lnSpc>
                <a:spcPct val="150000"/>
              </a:lnSpc>
              <a:spcBef>
                <a:spcPts val="1000"/>
              </a:spcBef>
              <a:spcAft>
                <a:spcPts val="0"/>
              </a:spcAft>
              <a:buSzPts val="960"/>
              <a:buChar char="►"/>
              <a:defRPr>
                <a:solidFill>
                  <a:schemeClr val="dk1"/>
                </a:solidFill>
              </a:defRPr>
            </a:lvl4pPr>
            <a:lvl5pPr marL="2286000" lvl="4" indent="-289560" algn="l">
              <a:lnSpc>
                <a:spcPct val="150000"/>
              </a:lnSpc>
              <a:spcBef>
                <a:spcPts val="1000"/>
              </a:spcBef>
              <a:spcAft>
                <a:spcPts val="0"/>
              </a:spcAft>
              <a:buSzPts val="960"/>
              <a:buChar char="►"/>
              <a:defRPr>
                <a:solidFill>
                  <a:schemeClr val="dk1"/>
                </a:solidFill>
              </a:defRPr>
            </a:lvl5pPr>
            <a:lvl6pPr marL="2743200" lvl="5" indent="-320039" algn="l">
              <a:lnSpc>
                <a:spcPct val="150000"/>
              </a:lnSpc>
              <a:spcBef>
                <a:spcPts val="1000"/>
              </a:spcBef>
              <a:spcAft>
                <a:spcPts val="0"/>
              </a:spcAft>
              <a:buSzPts val="1440"/>
              <a:buChar char="►"/>
              <a:defRPr/>
            </a:lvl6pPr>
            <a:lvl7pPr marL="3200400" lvl="6" indent="-320039" algn="l">
              <a:lnSpc>
                <a:spcPct val="150000"/>
              </a:lnSpc>
              <a:spcBef>
                <a:spcPts val="1000"/>
              </a:spcBef>
              <a:spcAft>
                <a:spcPts val="0"/>
              </a:spcAft>
              <a:buSzPts val="1440"/>
              <a:buChar char="►"/>
              <a:defRPr/>
            </a:lvl7pPr>
            <a:lvl8pPr marL="3657600" lvl="7" indent="-320040" algn="l">
              <a:lnSpc>
                <a:spcPct val="150000"/>
              </a:lnSpc>
              <a:spcBef>
                <a:spcPts val="1000"/>
              </a:spcBef>
              <a:spcAft>
                <a:spcPts val="0"/>
              </a:spcAft>
              <a:buSzPts val="1440"/>
              <a:buChar char="►"/>
              <a:defRPr/>
            </a:lvl8pPr>
            <a:lvl9pPr marL="4114800" lvl="8" indent="-320040" algn="l">
              <a:lnSpc>
                <a:spcPct val="150000"/>
              </a:lnSpc>
              <a:spcBef>
                <a:spcPts val="1000"/>
              </a:spcBef>
              <a:spcAft>
                <a:spcPts val="0"/>
              </a:spcAft>
              <a:buSzPts val="1440"/>
              <a:buChar char="►"/>
              <a:defRPr/>
            </a:lvl9pPr>
          </a:lstStyle>
          <a:p>
            <a:endParaRPr/>
          </a:p>
        </p:txBody>
      </p:sp>
      <p:sp>
        <p:nvSpPr>
          <p:cNvPr id="52" name="Google Shape;52;p2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2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równanie" type="twoTxTwoObj">
  <p:cSld name="TWO_OBJECTS_WITH_TEXT">
    <p:spTree>
      <p:nvGrpSpPr>
        <p:cNvPr id="1" name="Shape 55"/>
        <p:cNvGrpSpPr/>
        <p:nvPr/>
      </p:nvGrpSpPr>
      <p:grpSpPr>
        <a:xfrm>
          <a:off x="0" y="0"/>
          <a:ext cx="0" cy="0"/>
          <a:chOff x="0" y="0"/>
          <a:chExt cx="0" cy="0"/>
        </a:xfrm>
      </p:grpSpPr>
      <p:sp>
        <p:nvSpPr>
          <p:cNvPr id="56" name="Google Shape;56;p24"/>
          <p:cNvSpPr txBox="1">
            <a:spLocks noGrp="1"/>
          </p:cNvSpPr>
          <p:nvPr>
            <p:ph type="title"/>
          </p:nvPr>
        </p:nvSpPr>
        <p:spPr>
          <a:xfrm>
            <a:off x="677334" y="832883"/>
            <a:ext cx="8596668" cy="1320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333399"/>
              </a:buClr>
              <a:buSzPts val="3600"/>
              <a:buFont typeface="Verdana"/>
              <a:buNone/>
              <a:defRPr b="1">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4"/>
          <p:cNvSpPr txBox="1">
            <a:spLocks noGrp="1"/>
          </p:cNvSpPr>
          <p:nvPr>
            <p:ph type="body" idx="1"/>
          </p:nvPr>
        </p:nvSpPr>
        <p:spPr>
          <a:xfrm>
            <a:off x="675745" y="2160983"/>
            <a:ext cx="4185623" cy="5762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58" name="Google Shape;58;p24"/>
          <p:cNvSpPr txBox="1">
            <a:spLocks noGrp="1"/>
          </p:cNvSpPr>
          <p:nvPr>
            <p:ph type="body" idx="2"/>
          </p:nvPr>
        </p:nvSpPr>
        <p:spPr>
          <a:xfrm>
            <a:off x="675745" y="2737245"/>
            <a:ext cx="4185623" cy="3304117"/>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59" name="Google Shape;59;p24"/>
          <p:cNvSpPr txBox="1">
            <a:spLocks noGrp="1"/>
          </p:cNvSpPr>
          <p:nvPr>
            <p:ph type="body" idx="3"/>
          </p:nvPr>
        </p:nvSpPr>
        <p:spPr>
          <a:xfrm>
            <a:off x="5088383" y="2160983"/>
            <a:ext cx="4185618" cy="5762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60" name="Google Shape;60;p24"/>
          <p:cNvSpPr txBox="1">
            <a:spLocks noGrp="1"/>
          </p:cNvSpPr>
          <p:nvPr>
            <p:ph type="body" idx="4"/>
          </p:nvPr>
        </p:nvSpPr>
        <p:spPr>
          <a:xfrm>
            <a:off x="5088384" y="2737245"/>
            <a:ext cx="4185617" cy="3304117"/>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61" name="Google Shape;61;p2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ylko tytuł" type="titleOnly">
  <p:cSld name="TITLE_ONLY">
    <p:spTree>
      <p:nvGrpSpPr>
        <p:cNvPr id="1" name="Shape 64"/>
        <p:cNvGrpSpPr/>
        <p:nvPr/>
      </p:nvGrpSpPr>
      <p:grpSpPr>
        <a:xfrm>
          <a:off x="0" y="0"/>
          <a:ext cx="0" cy="0"/>
          <a:chOff x="0" y="0"/>
          <a:chExt cx="0" cy="0"/>
        </a:xfrm>
      </p:grpSpPr>
      <p:sp>
        <p:nvSpPr>
          <p:cNvPr id="65" name="Google Shape;65;p25"/>
          <p:cNvSpPr txBox="1">
            <a:spLocks noGrp="1"/>
          </p:cNvSpPr>
          <p:nvPr>
            <p:ph type="title"/>
          </p:nvPr>
        </p:nvSpPr>
        <p:spPr>
          <a:xfrm>
            <a:off x="677334" y="1100422"/>
            <a:ext cx="8596668" cy="1320800"/>
          </a:xfrm>
          <a:prstGeom prst="rect">
            <a:avLst/>
          </a:prstGeom>
          <a:noFill/>
          <a:ln>
            <a:noFill/>
          </a:ln>
        </p:spPr>
        <p:txBody>
          <a:bodyPr spcFirstLastPara="1" wrap="square" lIns="91425" tIns="45700" rIns="91425" bIns="45700" anchor="ctr" anchorCtr="0">
            <a:normAutofit/>
          </a:bodyPr>
          <a:lstStyle>
            <a:lvl1pPr lvl="0" algn="l">
              <a:lnSpc>
                <a:spcPct val="130000"/>
              </a:lnSpc>
              <a:spcBef>
                <a:spcPts val="0"/>
              </a:spcBef>
              <a:spcAft>
                <a:spcPts val="0"/>
              </a:spcAft>
              <a:buClr>
                <a:srgbClr val="000066"/>
              </a:buClr>
              <a:buSzPts val="3600"/>
              <a:buFont typeface="Verdana"/>
              <a:buNone/>
              <a:defRPr b="1">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2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usty" type="blank">
  <p:cSld name="BLANK">
    <p:spTree>
      <p:nvGrpSpPr>
        <p:cNvPr id="1" name="Shape 69"/>
        <p:cNvGrpSpPr/>
        <p:nvPr/>
      </p:nvGrpSpPr>
      <p:grpSpPr>
        <a:xfrm>
          <a:off x="0" y="0"/>
          <a:ext cx="0" cy="0"/>
          <a:chOff x="0" y="0"/>
          <a:chExt cx="0" cy="0"/>
        </a:xfrm>
      </p:grpSpPr>
      <p:sp>
        <p:nvSpPr>
          <p:cNvPr id="70" name="Google Shape;70;p2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Zawartość z podpisem" type="objTx">
  <p:cSld name="OBJECT_WITH_CAPTION_TEXT">
    <p:spTree>
      <p:nvGrpSpPr>
        <p:cNvPr id="1" name="Shape 73"/>
        <p:cNvGrpSpPr/>
        <p:nvPr/>
      </p:nvGrpSpPr>
      <p:grpSpPr>
        <a:xfrm>
          <a:off x="0" y="0"/>
          <a:ext cx="0" cy="0"/>
          <a:chOff x="0" y="0"/>
          <a:chExt cx="0" cy="0"/>
        </a:xfrm>
      </p:grpSpPr>
      <p:sp>
        <p:nvSpPr>
          <p:cNvPr id="74" name="Google Shape;74;p27"/>
          <p:cNvSpPr txBox="1">
            <a:spLocks noGrp="1"/>
          </p:cNvSpPr>
          <p:nvPr>
            <p:ph type="title"/>
          </p:nvPr>
        </p:nvSpPr>
        <p:spPr>
          <a:xfrm>
            <a:off x="677334" y="1498604"/>
            <a:ext cx="3854528" cy="1278466"/>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000066"/>
              </a:buClr>
              <a:buSzPts val="2000"/>
              <a:buFont typeface="Trebuchet MS"/>
              <a:buNone/>
              <a:defRPr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27"/>
          <p:cNvSpPr txBox="1">
            <a:spLocks noGrp="1"/>
          </p:cNvSpPr>
          <p:nvPr>
            <p:ph type="body" idx="1"/>
          </p:nvPr>
        </p:nvSpPr>
        <p:spPr>
          <a:xfrm>
            <a:off x="4760461" y="514924"/>
            <a:ext cx="4513541" cy="5526437"/>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rgbClr val="000066"/>
                </a:solidFill>
              </a:defRPr>
            </a:lvl1pPr>
            <a:lvl2pPr marL="914400" lvl="1" indent="-330200" algn="l">
              <a:lnSpc>
                <a:spcPct val="100000"/>
              </a:lnSpc>
              <a:spcBef>
                <a:spcPts val="1000"/>
              </a:spcBef>
              <a:spcAft>
                <a:spcPts val="0"/>
              </a:spcAft>
              <a:buSzPts val="1600"/>
              <a:buChar char="►"/>
              <a:defRPr>
                <a:solidFill>
                  <a:schemeClr val="dk1"/>
                </a:solidFill>
              </a:defRPr>
            </a:lvl2pPr>
            <a:lvl3pPr marL="1371600" lvl="2" indent="-299719" algn="l">
              <a:lnSpc>
                <a:spcPct val="100000"/>
              </a:lnSpc>
              <a:spcBef>
                <a:spcPts val="1000"/>
              </a:spcBef>
              <a:spcAft>
                <a:spcPts val="0"/>
              </a:spcAft>
              <a:buSzPts val="1120"/>
              <a:buChar char="►"/>
              <a:defRPr>
                <a:solidFill>
                  <a:schemeClr val="dk1"/>
                </a:solidFill>
              </a:defRPr>
            </a:lvl3pPr>
            <a:lvl4pPr marL="1828800" lvl="3" indent="-289560" algn="l">
              <a:lnSpc>
                <a:spcPct val="100000"/>
              </a:lnSpc>
              <a:spcBef>
                <a:spcPts val="1000"/>
              </a:spcBef>
              <a:spcAft>
                <a:spcPts val="0"/>
              </a:spcAft>
              <a:buSzPts val="960"/>
              <a:buChar char="►"/>
              <a:defRPr>
                <a:solidFill>
                  <a:schemeClr val="dk1"/>
                </a:solidFill>
              </a:defRPr>
            </a:lvl4pPr>
            <a:lvl5pPr marL="2286000" lvl="4" indent="-289560" algn="l">
              <a:lnSpc>
                <a:spcPct val="100000"/>
              </a:lnSpc>
              <a:spcBef>
                <a:spcPts val="1000"/>
              </a:spcBef>
              <a:spcAft>
                <a:spcPts val="0"/>
              </a:spcAft>
              <a:buSzPts val="960"/>
              <a:buChar char="►"/>
              <a:defRPr>
                <a:solidFill>
                  <a:schemeClr val="dk1"/>
                </a:solidFill>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76" name="Google Shape;76;p27"/>
          <p:cNvSpPr txBox="1">
            <a:spLocks noGrp="1"/>
          </p:cNvSpPr>
          <p:nvPr>
            <p:ph type="body" idx="2"/>
          </p:nvPr>
        </p:nvSpPr>
        <p:spPr>
          <a:xfrm>
            <a:off x="677334" y="2777069"/>
            <a:ext cx="3854528" cy="2584449"/>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1"/>
                </a:solidFill>
              </a:defRPr>
            </a:lvl1pPr>
            <a:lvl2pPr marL="914400" lvl="1" indent="-228600" algn="l">
              <a:lnSpc>
                <a:spcPct val="100000"/>
              </a:lnSpc>
              <a:spcBef>
                <a:spcPts val="1000"/>
              </a:spcBef>
              <a:spcAft>
                <a:spcPts val="0"/>
              </a:spcAft>
              <a:buSzPts val="1120"/>
              <a:buNone/>
              <a:defRPr sz="1400"/>
            </a:lvl2pPr>
            <a:lvl3pPr marL="1371600" lvl="2" indent="-228600" algn="l">
              <a:lnSpc>
                <a:spcPct val="100000"/>
              </a:lnSpc>
              <a:spcBef>
                <a:spcPts val="1000"/>
              </a:spcBef>
              <a:spcAft>
                <a:spcPts val="0"/>
              </a:spcAft>
              <a:buSzPts val="960"/>
              <a:buNone/>
              <a:defRPr sz="1200"/>
            </a:lvl3pPr>
            <a:lvl4pPr marL="1828800" lvl="3" indent="-228600" algn="l">
              <a:lnSpc>
                <a:spcPct val="100000"/>
              </a:lnSpc>
              <a:spcBef>
                <a:spcPts val="1000"/>
              </a:spcBef>
              <a:spcAft>
                <a:spcPts val="0"/>
              </a:spcAft>
              <a:buSzPts val="800"/>
              <a:buNone/>
              <a:defRPr sz="1000"/>
            </a:lvl4pPr>
            <a:lvl5pPr marL="2286000" lvl="4" indent="-228600" algn="l">
              <a:lnSpc>
                <a:spcPct val="100000"/>
              </a:lnSpc>
              <a:spcBef>
                <a:spcPts val="1000"/>
              </a:spcBef>
              <a:spcAft>
                <a:spcPts val="0"/>
              </a:spcAft>
              <a:buSzPts val="800"/>
              <a:buNone/>
              <a:defRPr sz="1000"/>
            </a:lvl5pPr>
            <a:lvl6pPr marL="2743200" lvl="5" indent="-228600" algn="l">
              <a:lnSpc>
                <a:spcPct val="100000"/>
              </a:lnSpc>
              <a:spcBef>
                <a:spcPts val="1000"/>
              </a:spcBef>
              <a:spcAft>
                <a:spcPts val="0"/>
              </a:spcAft>
              <a:buSzPts val="800"/>
              <a:buNone/>
              <a:defRPr sz="1000"/>
            </a:lvl6pPr>
            <a:lvl7pPr marL="3200400" lvl="6" indent="-228600" algn="l">
              <a:lnSpc>
                <a:spcPct val="100000"/>
              </a:lnSpc>
              <a:spcBef>
                <a:spcPts val="1000"/>
              </a:spcBef>
              <a:spcAft>
                <a:spcPts val="0"/>
              </a:spcAft>
              <a:buSzPts val="800"/>
              <a:buNone/>
              <a:defRPr sz="1000"/>
            </a:lvl7pPr>
            <a:lvl8pPr marL="3657600" lvl="7" indent="-228600" algn="l">
              <a:lnSpc>
                <a:spcPct val="100000"/>
              </a:lnSpc>
              <a:spcBef>
                <a:spcPts val="1000"/>
              </a:spcBef>
              <a:spcAft>
                <a:spcPts val="0"/>
              </a:spcAft>
              <a:buSzPts val="800"/>
              <a:buNone/>
              <a:defRPr sz="1000"/>
            </a:lvl8pPr>
            <a:lvl9pPr marL="4114800" lvl="8" indent="-228600" algn="l">
              <a:lnSpc>
                <a:spcPct val="100000"/>
              </a:lnSpc>
              <a:spcBef>
                <a:spcPts val="1000"/>
              </a:spcBef>
              <a:spcAft>
                <a:spcPts val="0"/>
              </a:spcAft>
              <a:buSzPts val="800"/>
              <a:buNone/>
              <a:defRPr sz="1000"/>
            </a:lvl9pPr>
          </a:lstStyle>
          <a:p>
            <a:endParaRPr/>
          </a:p>
        </p:txBody>
      </p:sp>
      <p:sp>
        <p:nvSpPr>
          <p:cNvPr id="77" name="Google Shape;77;p2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braz z podpisem" type="picTx">
  <p:cSld name="PICTURE_WITH_CAPTION_TEXT">
    <p:spTree>
      <p:nvGrpSpPr>
        <p:cNvPr id="1" name="Shape 80"/>
        <p:cNvGrpSpPr/>
        <p:nvPr/>
      </p:nvGrpSpPr>
      <p:grpSpPr>
        <a:xfrm>
          <a:off x="0" y="0"/>
          <a:ext cx="0" cy="0"/>
          <a:chOff x="0" y="0"/>
          <a:chExt cx="0" cy="0"/>
        </a:xfrm>
      </p:grpSpPr>
      <p:sp>
        <p:nvSpPr>
          <p:cNvPr id="81" name="Google Shape;81;p28"/>
          <p:cNvSpPr txBox="1">
            <a:spLocks noGrp="1"/>
          </p:cNvSpPr>
          <p:nvPr>
            <p:ph type="title"/>
          </p:nvPr>
        </p:nvSpPr>
        <p:spPr>
          <a:xfrm>
            <a:off x="677334" y="4800600"/>
            <a:ext cx="8596667"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000066"/>
              </a:buClr>
              <a:buSzPts val="2400"/>
              <a:buFont typeface="Trebuchet MS"/>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8"/>
          <p:cNvSpPr>
            <a:spLocks noGrp="1"/>
          </p:cNvSpPr>
          <p:nvPr>
            <p:ph type="pic" idx="2"/>
          </p:nvPr>
        </p:nvSpPr>
        <p:spPr>
          <a:xfrm>
            <a:off x="677334" y="891366"/>
            <a:ext cx="8596668" cy="3845718"/>
          </a:xfrm>
          <a:prstGeom prst="rect">
            <a:avLst/>
          </a:prstGeom>
          <a:noFill/>
          <a:ln>
            <a:noFill/>
          </a:ln>
        </p:spPr>
      </p:sp>
      <p:sp>
        <p:nvSpPr>
          <p:cNvPr id="83" name="Google Shape;83;p28"/>
          <p:cNvSpPr txBox="1">
            <a:spLocks noGrp="1"/>
          </p:cNvSpPr>
          <p:nvPr>
            <p:ph type="body" idx="1"/>
          </p:nvPr>
        </p:nvSpPr>
        <p:spPr>
          <a:xfrm>
            <a:off x="677334" y="5367338"/>
            <a:ext cx="8596667" cy="67402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solidFill>
                  <a:schemeClr val="dk1"/>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84" name="Google Shape;84;p2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9"/>
          <p:cNvGrpSpPr/>
          <p:nvPr/>
        </p:nvGrpSpPr>
        <p:grpSpPr>
          <a:xfrm>
            <a:off x="0" y="-8467"/>
            <a:ext cx="12188824" cy="6866467"/>
            <a:chOff x="0" y="-8467"/>
            <a:chExt cx="12188824" cy="6866467"/>
          </a:xfrm>
        </p:grpSpPr>
        <p:sp>
          <p:nvSpPr>
            <p:cNvPr id="11" name="Google Shape;11;p19"/>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EA3C9E">
                <a:alpha val="27843"/>
              </a:srgbClr>
            </a:solidFill>
            <a:ln>
              <a:noFill/>
            </a:ln>
          </p:spPr>
        </p:sp>
        <p:sp>
          <p:nvSpPr>
            <p:cNvPr id="12" name="Google Shape;12;p19"/>
            <p:cNvSpPr/>
            <p:nvPr/>
          </p:nvSpPr>
          <p:spPr>
            <a:xfrm>
              <a:off x="0" y="4013200"/>
              <a:ext cx="448733" cy="2844800"/>
            </a:xfrm>
            <a:prstGeom prst="triangle">
              <a:avLst>
                <a:gd name="adj" fmla="val 0"/>
              </a:avLst>
            </a:prstGeom>
            <a:solidFill>
              <a:srgbClr val="EA3C9E">
                <a:alpha val="6784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 name="Google Shape;13;p19"/>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marR="0" lvl="0" algn="l" rtl="0">
              <a:lnSpc>
                <a:spcPct val="130000"/>
              </a:lnSpc>
              <a:spcBef>
                <a:spcPts val="0"/>
              </a:spcBef>
              <a:spcAft>
                <a:spcPts val="0"/>
              </a:spcAft>
              <a:buClr>
                <a:srgbClr val="000066"/>
              </a:buClr>
              <a:buSzPts val="4000"/>
              <a:buFont typeface="Verdana"/>
              <a:buNone/>
              <a:defRPr sz="4000" b="1" i="0" u="none" strike="noStrike" cap="none">
                <a:solidFill>
                  <a:srgbClr val="000066"/>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 name="Google Shape;14;p19"/>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marR="0" lvl="0" indent="-350520" algn="l" rtl="0">
              <a:lnSpc>
                <a:spcPct val="150000"/>
              </a:lnSpc>
              <a:spcBef>
                <a:spcPts val="1000"/>
              </a:spcBef>
              <a:spcAft>
                <a:spcPts val="0"/>
              </a:spcAft>
              <a:buClr>
                <a:srgbClr val="EA3C9E"/>
              </a:buClr>
              <a:buSzPts val="1920"/>
              <a:buFont typeface="Verdana"/>
              <a:buChar char="►"/>
              <a:defRPr sz="2400" b="0" i="0" u="none" strike="noStrike" cap="none">
                <a:solidFill>
                  <a:srgbClr val="3F3F3F"/>
                </a:solidFill>
                <a:latin typeface="Verdana"/>
                <a:ea typeface="Verdana"/>
                <a:cs typeface="Verdana"/>
                <a:sym typeface="Verdana"/>
              </a:defRPr>
            </a:lvl1pPr>
            <a:lvl2pPr marL="914400" marR="0" lvl="1" indent="-330200" algn="l" rtl="0">
              <a:lnSpc>
                <a:spcPct val="150000"/>
              </a:lnSpc>
              <a:spcBef>
                <a:spcPts val="1000"/>
              </a:spcBef>
              <a:spcAft>
                <a:spcPts val="0"/>
              </a:spcAft>
              <a:buClr>
                <a:srgbClr val="EA3C9E"/>
              </a:buClr>
              <a:buSzPts val="1600"/>
              <a:buFont typeface="Verdana"/>
              <a:buChar char="►"/>
              <a:defRPr sz="2000" b="0" i="0" u="none" strike="noStrike" cap="none">
                <a:solidFill>
                  <a:srgbClr val="3F3F3F"/>
                </a:solidFill>
                <a:latin typeface="Verdana"/>
                <a:ea typeface="Verdana"/>
                <a:cs typeface="Verdana"/>
                <a:sym typeface="Verdana"/>
              </a:defRPr>
            </a:lvl2pPr>
            <a:lvl3pPr marL="1371600" marR="0" lvl="2" indent="-299719" algn="l" rtl="0">
              <a:lnSpc>
                <a:spcPct val="150000"/>
              </a:lnSpc>
              <a:spcBef>
                <a:spcPts val="1000"/>
              </a:spcBef>
              <a:spcAft>
                <a:spcPts val="0"/>
              </a:spcAft>
              <a:buClr>
                <a:srgbClr val="EA3C9E"/>
              </a:buClr>
              <a:buSzPts val="1120"/>
              <a:buFont typeface="Verdana"/>
              <a:buChar char="►"/>
              <a:defRPr sz="1400" b="0" i="0" u="none" strike="noStrike" cap="none">
                <a:solidFill>
                  <a:srgbClr val="3F3F3F"/>
                </a:solidFill>
                <a:latin typeface="Verdana"/>
                <a:ea typeface="Verdana"/>
                <a:cs typeface="Verdana"/>
                <a:sym typeface="Verdana"/>
              </a:defRPr>
            </a:lvl3pPr>
            <a:lvl4pPr marL="1828800" marR="0" lvl="3" indent="-289560" algn="l" rtl="0">
              <a:lnSpc>
                <a:spcPct val="150000"/>
              </a:lnSpc>
              <a:spcBef>
                <a:spcPts val="1000"/>
              </a:spcBef>
              <a:spcAft>
                <a:spcPts val="0"/>
              </a:spcAft>
              <a:buClr>
                <a:srgbClr val="EA3C9E"/>
              </a:buClr>
              <a:buSzPts val="960"/>
              <a:buFont typeface="Verdana"/>
              <a:buChar char="►"/>
              <a:defRPr sz="1200" b="0" i="0" u="none" strike="noStrike" cap="none">
                <a:solidFill>
                  <a:srgbClr val="3F3F3F"/>
                </a:solidFill>
                <a:latin typeface="Verdana"/>
                <a:ea typeface="Verdana"/>
                <a:cs typeface="Verdana"/>
                <a:sym typeface="Verdana"/>
              </a:defRPr>
            </a:lvl4pPr>
            <a:lvl5pPr marL="2286000" marR="0" lvl="4" indent="-289560" algn="l" rtl="0">
              <a:lnSpc>
                <a:spcPct val="150000"/>
              </a:lnSpc>
              <a:spcBef>
                <a:spcPts val="1000"/>
              </a:spcBef>
              <a:spcAft>
                <a:spcPts val="0"/>
              </a:spcAft>
              <a:buClr>
                <a:srgbClr val="EA3C9E"/>
              </a:buClr>
              <a:buSzPts val="960"/>
              <a:buFont typeface="Verdana"/>
              <a:buChar char="►"/>
              <a:defRPr sz="1200" b="0" i="0" u="none" strike="noStrike" cap="none">
                <a:solidFill>
                  <a:srgbClr val="3F3F3F"/>
                </a:solidFill>
                <a:latin typeface="Verdana"/>
                <a:ea typeface="Verdana"/>
                <a:cs typeface="Verdana"/>
                <a:sym typeface="Verdana"/>
              </a:defRPr>
            </a:lvl5pPr>
            <a:lvl6pPr marL="2743200" marR="0" lvl="5" indent="-289560" algn="l" rtl="0">
              <a:lnSpc>
                <a:spcPct val="150000"/>
              </a:lnSpc>
              <a:spcBef>
                <a:spcPts val="1000"/>
              </a:spcBef>
              <a:spcAft>
                <a:spcPts val="0"/>
              </a:spcAft>
              <a:buClr>
                <a:srgbClr val="EA3C9E"/>
              </a:buClr>
              <a:buSzPts val="960"/>
              <a:buFont typeface="Verdana"/>
              <a:buChar char="►"/>
              <a:defRPr sz="1200" b="0" i="0" u="none" strike="noStrike" cap="none">
                <a:solidFill>
                  <a:srgbClr val="3F3F3F"/>
                </a:solidFill>
                <a:latin typeface="Verdana"/>
                <a:ea typeface="Verdana"/>
                <a:cs typeface="Verdana"/>
                <a:sym typeface="Verdana"/>
              </a:defRPr>
            </a:lvl6pPr>
            <a:lvl7pPr marL="3200400" marR="0" lvl="6" indent="-289560" algn="l" rtl="0">
              <a:lnSpc>
                <a:spcPct val="150000"/>
              </a:lnSpc>
              <a:spcBef>
                <a:spcPts val="1000"/>
              </a:spcBef>
              <a:spcAft>
                <a:spcPts val="0"/>
              </a:spcAft>
              <a:buClr>
                <a:srgbClr val="EA3C9E"/>
              </a:buClr>
              <a:buSzPts val="960"/>
              <a:buFont typeface="Verdana"/>
              <a:buChar char="►"/>
              <a:defRPr sz="1200" b="0" i="0" u="none" strike="noStrike" cap="none">
                <a:solidFill>
                  <a:srgbClr val="3F3F3F"/>
                </a:solidFill>
                <a:latin typeface="Verdana"/>
                <a:ea typeface="Verdana"/>
                <a:cs typeface="Verdana"/>
                <a:sym typeface="Verdana"/>
              </a:defRPr>
            </a:lvl7pPr>
            <a:lvl8pPr marL="3657600" marR="0" lvl="7" indent="-289559" algn="l" rtl="0">
              <a:lnSpc>
                <a:spcPct val="150000"/>
              </a:lnSpc>
              <a:spcBef>
                <a:spcPts val="1000"/>
              </a:spcBef>
              <a:spcAft>
                <a:spcPts val="0"/>
              </a:spcAft>
              <a:buClr>
                <a:srgbClr val="EA3C9E"/>
              </a:buClr>
              <a:buSzPts val="960"/>
              <a:buFont typeface="Verdana"/>
              <a:buChar char="►"/>
              <a:defRPr sz="1200" b="0" i="0" u="none" strike="noStrike" cap="none">
                <a:solidFill>
                  <a:srgbClr val="3F3F3F"/>
                </a:solidFill>
                <a:latin typeface="Verdana"/>
                <a:ea typeface="Verdana"/>
                <a:cs typeface="Verdana"/>
                <a:sym typeface="Verdana"/>
              </a:defRPr>
            </a:lvl8pPr>
            <a:lvl9pPr marL="4114800" marR="0" lvl="8" indent="-289559" algn="l" rtl="0">
              <a:lnSpc>
                <a:spcPct val="150000"/>
              </a:lnSpc>
              <a:spcBef>
                <a:spcPts val="1000"/>
              </a:spcBef>
              <a:spcAft>
                <a:spcPts val="0"/>
              </a:spcAft>
              <a:buClr>
                <a:srgbClr val="EA3C9E"/>
              </a:buClr>
              <a:buSzPts val="960"/>
              <a:buFont typeface="Verdana"/>
              <a:buChar char="►"/>
              <a:defRPr sz="1200" b="0" i="0" u="none" strike="noStrike" cap="none">
                <a:solidFill>
                  <a:srgbClr val="3F3F3F"/>
                </a:solidFill>
                <a:latin typeface="Verdana"/>
                <a:ea typeface="Verdana"/>
                <a:cs typeface="Verdana"/>
                <a:sym typeface="Verdana"/>
              </a:defRPr>
            </a:lvl9pPr>
          </a:lstStyle>
          <a:p>
            <a:endParaRPr/>
          </a:p>
        </p:txBody>
      </p:sp>
      <p:sp>
        <p:nvSpPr>
          <p:cNvPr id="15" name="Google Shape;15;p1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Verdana"/>
              <a:buNone/>
              <a:defRPr sz="900" b="0" i="0" u="none" strike="noStrike" cap="none">
                <a:solidFill>
                  <a:srgbClr val="888888"/>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6" name="Google Shape;16;p1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Verdana"/>
              <a:buNone/>
              <a:defRPr sz="900" b="0" i="0" u="none" strike="noStrike" cap="none">
                <a:solidFill>
                  <a:srgbClr val="888888"/>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2pPr>
            <a:lvl3pPr marR="0" lvl="2"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3pPr>
            <a:lvl4pPr marR="0" lvl="3"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4pPr>
            <a:lvl5pPr marR="0" lvl="4"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5pPr>
            <a:lvl6pPr marR="0" lvl="5"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6pPr>
            <a:lvl7pPr marR="0" lvl="6"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7pPr>
            <a:lvl8pPr marR="0" lvl="7"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8pPr>
            <a:lvl9pPr marR="0" lvl="8" algn="l" rtl="0">
              <a:lnSpc>
                <a:spcPct val="100000"/>
              </a:lnSpc>
              <a:spcBef>
                <a:spcPts val="0"/>
              </a:spcBef>
              <a:spcAft>
                <a:spcPts val="0"/>
              </a:spcAft>
              <a:buClr>
                <a:srgbClr val="000000"/>
              </a:buClr>
              <a:buSzPts val="1400"/>
              <a:buFont typeface="Verdana"/>
              <a:buNone/>
              <a:defRPr sz="1800" b="0" i="0" u="none" strike="noStrike" cap="none">
                <a:solidFill>
                  <a:schemeClr val="dk1"/>
                </a:solidFill>
                <a:latin typeface="Verdana"/>
                <a:ea typeface="Verdana"/>
                <a:cs typeface="Verdana"/>
                <a:sym typeface="Verdana"/>
              </a:defRPr>
            </a:lvl9pPr>
          </a:lstStyle>
          <a:p>
            <a:endParaRPr/>
          </a:p>
        </p:txBody>
      </p:sp>
      <p:sp>
        <p:nvSpPr>
          <p:cNvPr id="17" name="Google Shape;17;p1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pic>
        <p:nvPicPr>
          <p:cNvPr id="18" name="Google Shape;18;p19" descr="Logotyp Fundacji na Rzecz Osób z Niepełnosprawnościami. W pierwszej linijce nazwa Fronia zapisana jest pogrubionymi literami w kolorze różowym, a poniżej znajduje się nazwa Fundacja na Rzecz Osób z Niepełnosprawnościami zapisana mniejszą, również różową czcionką. Tło logotypu jest jednolite, białe."/>
          <p:cNvPicPr preferRelativeResize="0"/>
          <p:nvPr/>
        </p:nvPicPr>
        <p:blipFill rotWithShape="1">
          <a:blip r:embed="rId18">
            <a:alphaModFix/>
          </a:blip>
          <a:srcRect/>
          <a:stretch/>
        </p:blipFill>
        <p:spPr>
          <a:xfrm>
            <a:off x="9367827" y="-8467"/>
            <a:ext cx="2469094" cy="99373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p:push/>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sip.lex.pl/#/document/17181936?unitId=art(20(a))ust(1)&amp;cm=DOCUMENT"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sip.lex.pl/#/document/16979921?unitId=art(2)pkt(5)&amp;cm=DOCUMENT"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sip.lex.pl/#/search-hypertext/16785996_art(73)_1?pit=2025-02-01"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sip.lex.pl/#/document/17181936?cm=DOCUMENT"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sip.lex.pl/#/document/19062514?cm=DOCUMENT"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sip.lex.pl/#/document/19062514?unitId=art(2)pkt(1)&amp;cm=DOCUMENT"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sip.lex.pl/#/document/16784712?cm=DOCUMENT"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creativecommons.org/licenses/by/4.0/deed.pl"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creativecommons.org/licenses/by/4.0/deed.p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bit.ly/2Zb1Nrf"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mailto:Aleksander.Waszkielewicz@fronia.org.p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hyperlink" Target="https://docs.google.com/document/d/1h6__Iuyuw8WFu6qRJDm-1DlKhjE-WGcI/edit" TargetMode="External"/><Relationship Id="rId4" Type="http://schemas.openxmlformats.org/officeDocument/2006/relationships/hyperlink" Target="mailto:Malgorzata.Macinatowicz@fronia.pl"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
          <p:cNvSpPr txBox="1">
            <a:spLocks noGrp="1"/>
          </p:cNvSpPr>
          <p:nvPr>
            <p:ph type="ctrTitle"/>
          </p:nvPr>
        </p:nvSpPr>
        <p:spPr>
          <a:xfrm>
            <a:off x="737376" y="1262"/>
            <a:ext cx="9362100" cy="4750904"/>
          </a:xfrm>
          <a:prstGeom prst="rect">
            <a:avLst/>
          </a:prstGeom>
          <a:noFill/>
          <a:ln>
            <a:noFill/>
          </a:ln>
        </p:spPr>
        <p:txBody>
          <a:bodyPr spcFirstLastPara="1" wrap="square" lIns="91425" tIns="45700" rIns="91425" bIns="45700" anchor="b" anchorCtr="0">
            <a:normAutofit/>
          </a:bodyPr>
          <a:lstStyle/>
          <a:p>
            <a:pPr>
              <a:spcBef>
                <a:spcPts val="1200"/>
              </a:spcBef>
            </a:pPr>
            <a:r>
              <a:rPr lang="pl-PL" sz="2200">
                <a:solidFill>
                  <a:srgbClr val="000000"/>
                </a:solidFill>
              </a:rPr>
              <a:t>Otwarci dla każdego, dostępni dla wszystkich </a:t>
            </a:r>
            <a:br>
              <a:rPr lang="pl-PL" sz="2200">
                <a:solidFill>
                  <a:srgbClr val="000000"/>
                </a:solidFill>
              </a:rPr>
            </a:br>
            <a:r>
              <a:rPr lang="pl-PL" sz="2200">
                <a:solidFill>
                  <a:srgbClr val="000000"/>
                </a:solidFill>
              </a:rPr>
              <a:t>–</a:t>
            </a:r>
            <a:r>
              <a:rPr lang="pl-PL" sz="2200">
                <a:solidFill>
                  <a:srgbClr val="000000"/>
                </a:solidFill>
                <a:latin typeface="Arial"/>
                <a:cs typeface="Arial"/>
              </a:rPr>
              <a:t> </a:t>
            </a:r>
            <a:r>
              <a:rPr lang="pl-PL" sz="2200">
                <a:solidFill>
                  <a:srgbClr val="000000"/>
                </a:solidFill>
              </a:rPr>
              <a:t>Politechnika Lubelska uczelnia bez barier</a:t>
            </a:r>
            <a:br>
              <a:rPr lang="pl-PL" sz="2200">
                <a:solidFill>
                  <a:srgbClr val="000000"/>
                </a:solidFill>
              </a:rPr>
            </a:br>
            <a:r>
              <a:rPr lang="pl-PL" sz="6000"/>
              <a:t>Efektywna komunikacja - formy oświadczeń</a:t>
            </a:r>
            <a:endParaRPr lang="pl-PL" sz="6000" b="1">
              <a:latin typeface="Verdana"/>
              <a:ea typeface="Verdana"/>
              <a:cs typeface="Verdana"/>
            </a:endParaRPr>
          </a:p>
        </p:txBody>
      </p:sp>
      <p:sp>
        <p:nvSpPr>
          <p:cNvPr id="141" name="Google Shape;141;p2"/>
          <p:cNvSpPr txBox="1"/>
          <p:nvPr/>
        </p:nvSpPr>
        <p:spPr>
          <a:xfrm>
            <a:off x="4857135" y="5404106"/>
            <a:ext cx="5080248" cy="20312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pl-PL" sz="2000">
                <a:solidFill>
                  <a:schemeClr val="dk1"/>
                </a:solidFill>
                <a:latin typeface="Verdana"/>
                <a:ea typeface="Verdana"/>
                <a:cs typeface="Verdana"/>
                <a:sym typeface="Verdana"/>
              </a:rPr>
              <a:t>Małgorzata Maciantowicz</a:t>
            </a:r>
            <a:endParaRPr sz="2000">
              <a:solidFill>
                <a:schemeClr val="dk1"/>
              </a:solidFill>
              <a:latin typeface="Verdana"/>
              <a:ea typeface="Verdana"/>
              <a:cs typeface="Verdana"/>
              <a:sym typeface="Verdana"/>
            </a:endParaRPr>
          </a:p>
          <a:p>
            <a:pPr marL="0" marR="0" lvl="0" indent="0" algn="l" rtl="0">
              <a:lnSpc>
                <a:spcPct val="150000"/>
              </a:lnSpc>
              <a:spcBef>
                <a:spcPts val="0"/>
              </a:spcBef>
              <a:spcAft>
                <a:spcPts val="0"/>
              </a:spcAft>
              <a:buClr>
                <a:srgbClr val="000000"/>
              </a:buClr>
              <a:buSzPts val="2400"/>
              <a:buFont typeface="Arial"/>
              <a:buNone/>
            </a:pPr>
            <a:r>
              <a:rPr lang="pl-PL" sz="2000">
                <a:solidFill>
                  <a:schemeClr val="dk1"/>
                </a:solidFill>
                <a:latin typeface="Verdana"/>
                <a:ea typeface="Verdana"/>
                <a:cs typeface="Verdana"/>
                <a:sym typeface="Verdana"/>
              </a:rPr>
              <a:t>radczyni prawna</a:t>
            </a:r>
          </a:p>
          <a:p>
            <a:pPr marL="0" marR="0" lvl="0" indent="0" algn="l" rtl="0">
              <a:lnSpc>
                <a:spcPct val="150000"/>
              </a:lnSpc>
              <a:spcBef>
                <a:spcPts val="0"/>
              </a:spcBef>
              <a:spcAft>
                <a:spcPts val="0"/>
              </a:spcAft>
              <a:buClr>
                <a:srgbClr val="000000"/>
              </a:buClr>
              <a:buSzPts val="2400"/>
              <a:buFont typeface="Arial"/>
              <a:buNone/>
            </a:pPr>
            <a:r>
              <a:rPr lang="pl-PL" sz="2000">
                <a:solidFill>
                  <a:schemeClr val="dk1"/>
                </a:solidFill>
                <a:latin typeface="Verdana"/>
                <a:ea typeface="Verdana"/>
                <a:cs typeface="Verdana"/>
                <a:sym typeface="Verdana"/>
              </a:rPr>
              <a:t>Alek Waszkielewicz – Prezes Zarządu</a:t>
            </a:r>
          </a:p>
          <a:p>
            <a:pPr marL="0" marR="0" lvl="0" indent="0" algn="l" rtl="0">
              <a:lnSpc>
                <a:spcPct val="150000"/>
              </a:lnSpc>
              <a:spcBef>
                <a:spcPts val="0"/>
              </a:spcBef>
              <a:spcAft>
                <a:spcPts val="0"/>
              </a:spcAft>
              <a:buClr>
                <a:srgbClr val="000000"/>
              </a:buClr>
              <a:buSzPts val="2400"/>
              <a:buFont typeface="Arial"/>
              <a:buNone/>
            </a:pPr>
            <a:endParaRPr sz="2400">
              <a:solidFill>
                <a:schemeClr val="dk1"/>
              </a:solidFill>
              <a:latin typeface="Verdana"/>
              <a:ea typeface="Verdana"/>
              <a:cs typeface="Verdana"/>
              <a:sym typeface="Verdana"/>
            </a:endParaRPr>
          </a:p>
        </p:txBody>
      </p:sp>
    </p:spTree>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a:t>Pewność i rozliczalność a wygoda?</a:t>
            </a:r>
          </a:p>
        </p:txBody>
      </p:sp>
      <p:sp>
        <p:nvSpPr>
          <p:cNvPr id="3" name="Symbol zastępczy zawartości 2"/>
          <p:cNvSpPr>
            <a:spLocks noGrp="1"/>
          </p:cNvSpPr>
          <p:nvPr>
            <p:ph type="body" idx="1"/>
          </p:nvPr>
        </p:nvSpPr>
        <p:spPr/>
        <p:txBody>
          <a:bodyPr>
            <a:noAutofit/>
          </a:bodyPr>
          <a:lstStyle/>
          <a:p>
            <a:r>
              <a:rPr lang="pl-PL" sz="2600"/>
              <a:t>Dokument papierowy z podpisem przesłany na Uczelnię?</a:t>
            </a:r>
          </a:p>
          <a:p>
            <a:r>
              <a:rPr lang="pl-PL" sz="2600"/>
              <a:t>Dokument elektroniczny z kwalifikowanym podpisem elektronicznym</a:t>
            </a:r>
          </a:p>
          <a:p>
            <a:r>
              <a:rPr lang="pl-PL" sz="2600"/>
              <a:t>Dokument elektroniczny z podpisem zaufanym (podpisany przez profil zaufany)</a:t>
            </a:r>
          </a:p>
          <a:p>
            <a:r>
              <a:rPr lang="pl-PL" sz="2600"/>
              <a:t>Mejl wysłany z adresu z poczty uczelnianej</a:t>
            </a:r>
          </a:p>
          <a:p>
            <a:r>
              <a:rPr lang="pl-PL" sz="2600"/>
              <a:t>Wiadomość w systemie USOS (lub analogicznym)</a:t>
            </a:r>
          </a:p>
        </p:txBody>
      </p:sp>
    </p:spTree>
    <p:extLst>
      <p:ext uri="{BB962C8B-B14F-4D97-AF65-F5344CB8AC3E}">
        <p14:creationId xmlns:p14="http://schemas.microsoft.com/office/powerpoint/2010/main" val="4053932660"/>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2b0a2ab048_0_67"/>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pl-PL"/>
              <a:t>Regulacje prawne w zakresie formy czynności lub dokumentów </a:t>
            </a:r>
            <a:endParaRPr/>
          </a:p>
        </p:txBody>
      </p:sp>
      <p:sp>
        <p:nvSpPr>
          <p:cNvPr id="205" name="Google Shape;205;g32b0a2ab048_0_67"/>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marR="0" lvl="0" indent="-355600" algn="l" rtl="0">
              <a:lnSpc>
                <a:spcPct val="150000"/>
              </a:lnSpc>
              <a:spcBef>
                <a:spcPts val="0"/>
              </a:spcBef>
              <a:spcAft>
                <a:spcPts val="0"/>
              </a:spcAft>
              <a:buSzPts val="2000"/>
              <a:buChar char="►"/>
            </a:pPr>
            <a:r>
              <a:rPr lang="pl-PL" sz="2000" b="1"/>
              <a:t>Kodeks postępowania administracyjnego</a:t>
            </a:r>
            <a:r>
              <a:rPr lang="pl-PL" sz="2000"/>
              <a:t>: Zasady komunikacji administracyjnej, które dopuszczają formy elektroniczne </a:t>
            </a:r>
            <a:endParaRPr sz="2000"/>
          </a:p>
          <a:p>
            <a:pPr marL="457200" lvl="0" indent="-355600" algn="l" rtl="0">
              <a:spcBef>
                <a:spcPts val="0"/>
              </a:spcBef>
              <a:spcAft>
                <a:spcPts val="0"/>
              </a:spcAft>
              <a:buSzPts val="2000"/>
              <a:buChar char="►"/>
            </a:pPr>
            <a:r>
              <a:rPr lang="pl-PL" sz="2000" b="1"/>
              <a:t>Kodeks cywilny</a:t>
            </a:r>
            <a:r>
              <a:rPr lang="pl-PL" sz="2000"/>
              <a:t>: Zasady formy czynności prawnych, które mogą być realizowane w formie elektronicznej </a:t>
            </a:r>
            <a:endParaRPr sz="2000"/>
          </a:p>
          <a:p>
            <a:pPr marL="457200" marR="0" lvl="0" indent="-355600" algn="l" rtl="0">
              <a:lnSpc>
                <a:spcPct val="150000"/>
              </a:lnSpc>
              <a:spcBef>
                <a:spcPts val="0"/>
              </a:spcBef>
              <a:spcAft>
                <a:spcPts val="0"/>
              </a:spcAft>
              <a:buSzPts val="2000"/>
              <a:buChar char="►"/>
            </a:pPr>
            <a:r>
              <a:rPr lang="pl-PL" sz="2000" b="1"/>
              <a:t>Prawo o szkolnictwie wyższym i nauce</a:t>
            </a:r>
            <a:r>
              <a:rPr lang="pl-PL" sz="2000"/>
              <a:t>: Przepisy dotyczące rekrutacji, kształcenia i uzyskiwania stypendiów dla osób niepełnosprawnych - brak przepisów o konieczności własnoręcznego podpisu na dokumentach (PSzWiN)</a:t>
            </a:r>
            <a:endParaRPr sz="2000"/>
          </a:p>
          <a:p>
            <a:pPr marL="457200" marR="0" lvl="0" indent="-355600" algn="l" rtl="0">
              <a:lnSpc>
                <a:spcPct val="150000"/>
              </a:lnSpc>
              <a:spcBef>
                <a:spcPts val="0"/>
              </a:spcBef>
              <a:spcAft>
                <a:spcPts val="0"/>
              </a:spcAft>
              <a:buSzPts val="2000"/>
              <a:buChar char="►"/>
            </a:pPr>
            <a:r>
              <a:rPr lang="pl-PL" sz="2000" b="1"/>
              <a:t>Rozporządzenie</a:t>
            </a:r>
            <a:r>
              <a:rPr lang="pl-PL" sz="2000"/>
              <a:t>: Studia - elektroniczna forma i obieg dokumentów</a:t>
            </a:r>
            <a:endParaRPr sz="2000"/>
          </a:p>
          <a:p>
            <a:pPr marL="457200" lvl="0" indent="-355600" algn="l" rtl="0">
              <a:spcBef>
                <a:spcPts val="0"/>
              </a:spcBef>
              <a:spcAft>
                <a:spcPts val="0"/>
              </a:spcAft>
              <a:buSzPts val="2000"/>
              <a:buChar char="►"/>
            </a:pPr>
            <a:r>
              <a:rPr lang="pl-PL" sz="2000" b="1"/>
              <a:t>Ustawa</a:t>
            </a:r>
            <a:r>
              <a:rPr lang="pl-PL" sz="2000"/>
              <a:t> o informatyzacji działalności podmiotów realizujących zadania publiczne - EPUAP</a:t>
            </a:r>
            <a:endParaRPr sz="2000"/>
          </a:p>
          <a:p>
            <a:pPr marL="457200" lvl="0" indent="-355600" algn="l" rtl="0">
              <a:spcBef>
                <a:spcPts val="0"/>
              </a:spcBef>
              <a:spcAft>
                <a:spcPts val="0"/>
              </a:spcAft>
              <a:buSzPts val="2000"/>
              <a:buChar char="►"/>
            </a:pPr>
            <a:r>
              <a:rPr lang="pl-PL" sz="2000" b="1"/>
              <a:t>Ustawa</a:t>
            </a:r>
            <a:r>
              <a:rPr lang="pl-PL" sz="2000"/>
              <a:t> o doręczeniach elektronicznych - doręczenia elektroniczne</a:t>
            </a:r>
            <a:endParaRPr sz="2000"/>
          </a:p>
          <a:p>
            <a:pPr marL="457200" lvl="0" indent="0" algn="l" rtl="0">
              <a:spcBef>
                <a:spcPts val="100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32b0a2ab048_0_74"/>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pl-PL"/>
              <a:t>Decyzje administracyjne w uczelni (wybrane) PSzWiN</a:t>
            </a:r>
            <a:endParaRPr/>
          </a:p>
        </p:txBody>
      </p:sp>
      <p:sp>
        <p:nvSpPr>
          <p:cNvPr id="212" name="Google Shape;212;g32b0a2ab048_0_74"/>
          <p:cNvSpPr txBox="1">
            <a:spLocks noGrp="1"/>
          </p:cNvSpPr>
          <p:nvPr>
            <p:ph type="body" idx="1"/>
          </p:nvPr>
        </p:nvSpPr>
        <p:spPr>
          <a:xfrm>
            <a:off x="677325" y="1749750"/>
            <a:ext cx="10529400" cy="5108400"/>
          </a:xfrm>
          <a:prstGeom prst="rect">
            <a:avLst/>
          </a:prstGeom>
        </p:spPr>
        <p:txBody>
          <a:bodyPr spcFirstLastPara="1" wrap="square" lIns="91425" tIns="45700" rIns="91425" bIns="45700" anchor="t" anchorCtr="0">
            <a:noAutofit/>
          </a:bodyPr>
          <a:lstStyle/>
          <a:p>
            <a:pPr marL="457200" lvl="0" indent="-393700" algn="l" rtl="0">
              <a:spcBef>
                <a:spcPts val="1000"/>
              </a:spcBef>
              <a:spcAft>
                <a:spcPts val="0"/>
              </a:spcAft>
              <a:buSzPts val="2600"/>
              <a:buChar char="►"/>
            </a:pPr>
            <a:r>
              <a:rPr lang="pl-PL" sz="2600"/>
              <a:t>odmowa przyjęcia na studia art. 72 ust. 3 </a:t>
            </a:r>
            <a:endParaRPr sz="2600"/>
          </a:p>
          <a:p>
            <a:pPr marL="457200" lvl="0" indent="-393700" algn="l" rtl="0">
              <a:spcBef>
                <a:spcPts val="0"/>
              </a:spcBef>
              <a:spcAft>
                <a:spcPts val="0"/>
              </a:spcAft>
              <a:buSzPts val="2600"/>
              <a:buChar char="►"/>
            </a:pPr>
            <a:r>
              <a:rPr lang="pl-PL" sz="2600"/>
              <a:t>odmowa przyjęcia do szkoły doktorskiej - art. 200 </a:t>
            </a:r>
            <a:endParaRPr sz="2600"/>
          </a:p>
          <a:p>
            <a:pPr marL="457200" lvl="0" indent="-393700" algn="l" rtl="0">
              <a:spcBef>
                <a:spcPts val="0"/>
              </a:spcBef>
              <a:spcAft>
                <a:spcPts val="0"/>
              </a:spcAft>
              <a:buSzPts val="2600"/>
              <a:buChar char="►"/>
            </a:pPr>
            <a:r>
              <a:rPr lang="pl-PL" sz="2600"/>
              <a:t> skreślenie z listy studentów - art. 108  </a:t>
            </a:r>
            <a:endParaRPr sz="2600"/>
          </a:p>
          <a:p>
            <a:pPr marL="457200" lvl="0" indent="-393700" algn="l" rtl="0">
              <a:spcBef>
                <a:spcPts val="0"/>
              </a:spcBef>
              <a:spcAft>
                <a:spcPts val="0"/>
              </a:spcAft>
              <a:buSzPts val="2600"/>
              <a:buChar char="►"/>
            </a:pPr>
            <a:r>
              <a:rPr lang="pl-PL" sz="2600"/>
              <a:t>skreślenie z listy doktorantów - art. 203</a:t>
            </a:r>
            <a:endParaRPr sz="2600"/>
          </a:p>
          <a:p>
            <a:pPr marL="457200" lvl="0" indent="-393700" algn="l" rtl="0">
              <a:spcBef>
                <a:spcPts val="0"/>
              </a:spcBef>
              <a:spcAft>
                <a:spcPts val="0"/>
              </a:spcAft>
              <a:buSzPts val="2600"/>
              <a:buChar char="►"/>
            </a:pPr>
            <a:r>
              <a:rPr lang="pl-PL" sz="2600"/>
              <a:t>Pomoc materialna (stypendia) - art 86 </a:t>
            </a:r>
            <a:endParaRPr sz="2600"/>
          </a:p>
          <a:p>
            <a:pPr marL="457200" lvl="0" indent="-393700" algn="l" rtl="0">
              <a:spcBef>
                <a:spcPts val="0"/>
              </a:spcBef>
              <a:spcAft>
                <a:spcPts val="0"/>
              </a:spcAft>
              <a:buSzPts val="2600"/>
              <a:buChar char="►"/>
            </a:pPr>
            <a:r>
              <a:rPr lang="pl-PL" sz="2600"/>
              <a:t>Przyjmowanie na studia i kształcenie osób cudzoziemskich - art. 323</a:t>
            </a:r>
            <a:endParaRPr sz="2600"/>
          </a:p>
          <a:p>
            <a:pPr marL="457200" lvl="0" indent="-393700" algn="l" rtl="0">
              <a:spcBef>
                <a:spcPts val="0"/>
              </a:spcBef>
              <a:spcAft>
                <a:spcPts val="0"/>
              </a:spcAft>
              <a:buSzPts val="2600"/>
              <a:buChar char="►"/>
            </a:pPr>
            <a:r>
              <a:rPr lang="pl-PL" sz="2600"/>
              <a:t>Zwolnienie osób cudzoziemskich z opłat - art. 324</a:t>
            </a:r>
            <a:endParaRPr sz="26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32b8c756241_0_10"/>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Clr>
                <a:schemeClr val="dk1"/>
              </a:buClr>
              <a:buSzPct val="27500"/>
              <a:buFont typeface="Arial"/>
              <a:buNone/>
            </a:pPr>
            <a:r>
              <a:rPr lang="pl-PL" dirty="0"/>
              <a:t>Kodeks postępowania administracyjnego art. 14 (1 z 4)</a:t>
            </a:r>
            <a:endParaRPr dirty="0"/>
          </a:p>
          <a:p>
            <a:pPr marL="0" lvl="0" indent="0" algn="l" rtl="0">
              <a:spcBef>
                <a:spcPts val="0"/>
              </a:spcBef>
              <a:spcAft>
                <a:spcPts val="0"/>
              </a:spcAft>
              <a:buNone/>
            </a:pPr>
            <a:endParaRPr/>
          </a:p>
        </p:txBody>
      </p:sp>
      <p:sp>
        <p:nvSpPr>
          <p:cNvPr id="219" name="Google Shape;219;g32b8c756241_0_10"/>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lvl="0" indent="0" algn="l" rtl="0">
              <a:spcBef>
                <a:spcPts val="1000"/>
              </a:spcBef>
              <a:spcAft>
                <a:spcPts val="0"/>
              </a:spcAft>
              <a:buNone/>
            </a:pPr>
            <a:endParaRPr sz="1700" b="1"/>
          </a:p>
          <a:p>
            <a:pPr marL="457200" lvl="0" indent="-374650" algn="l" rtl="0">
              <a:spcBef>
                <a:spcPts val="1000"/>
              </a:spcBef>
              <a:spcAft>
                <a:spcPts val="0"/>
              </a:spcAft>
              <a:buSzPts val="2300"/>
              <a:buChar char="►"/>
            </a:pPr>
            <a:r>
              <a:rPr lang="pl-PL" sz="2300" b="1" dirty="0"/>
              <a:t>§ 1a</a:t>
            </a:r>
            <a:r>
              <a:rPr lang="pl-PL" sz="2300" dirty="0"/>
              <a:t>: Sprawy należy prowadzić i załatwiać </a:t>
            </a:r>
            <a:r>
              <a:rPr lang="pl-PL" sz="2300" b="1" dirty="0"/>
              <a:t>na piśmie utrwalonym w postaci papierowej lub elektronicznej</a:t>
            </a:r>
            <a:r>
              <a:rPr lang="pl-PL" sz="2300" dirty="0"/>
              <a:t>. Pisma utrwalone w postaci papierowej opatruje się </a:t>
            </a:r>
            <a:r>
              <a:rPr lang="pl-PL" sz="2300" b="1" dirty="0"/>
              <a:t>podpisem własnoręcznym</a:t>
            </a:r>
            <a:r>
              <a:rPr lang="pl-PL" sz="2300" dirty="0"/>
              <a:t>. Pisma utrwalone w postaci elektronicznej opatruje się </a:t>
            </a:r>
            <a:r>
              <a:rPr lang="pl-PL" sz="2300" b="1" dirty="0"/>
              <a:t>kwalifikowanym podpisem elektronicznym, podpisem zaufanym albo podpisem osobistym lub kwalifikowaną pieczęcią elektroniczną organu administracji publicznej ze wskazaniem w treści pisma osoby opatrującej pismo pieczęcią</a:t>
            </a:r>
            <a:endParaRPr sz="2300" b="1" dirty="0"/>
          </a:p>
          <a:p>
            <a:pPr marL="914400" lvl="0" indent="0" algn="l" rtl="0">
              <a:spcBef>
                <a:spcPts val="1000"/>
              </a:spcBef>
              <a:spcAft>
                <a:spcPts val="0"/>
              </a:spcAft>
              <a:buNone/>
            </a:pPr>
            <a:endParaRPr sz="23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32bcc0e2bbc_1_0"/>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Clr>
                <a:schemeClr val="dk1"/>
              </a:buClr>
              <a:buSzPct val="27500"/>
              <a:buFont typeface="Arial"/>
              <a:buNone/>
            </a:pPr>
            <a:r>
              <a:rPr lang="pl-PL"/>
              <a:t>Kodeks postępowania administracyjnego art. 14 (2 z 4)</a:t>
            </a:r>
            <a:endParaRPr/>
          </a:p>
          <a:p>
            <a:pPr marL="0" lvl="0" indent="0" algn="l" rtl="0">
              <a:spcBef>
                <a:spcPts val="0"/>
              </a:spcBef>
              <a:spcAft>
                <a:spcPts val="0"/>
              </a:spcAft>
              <a:buNone/>
            </a:pPr>
            <a:endParaRPr/>
          </a:p>
        </p:txBody>
      </p:sp>
      <p:sp>
        <p:nvSpPr>
          <p:cNvPr id="226" name="Google Shape;226;g32bcc0e2bbc_1_0"/>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lvl="0" indent="0" algn="l" rtl="0">
              <a:spcBef>
                <a:spcPts val="1000"/>
              </a:spcBef>
              <a:spcAft>
                <a:spcPts val="0"/>
              </a:spcAft>
              <a:buNone/>
            </a:pPr>
            <a:endParaRPr sz="1700" b="1"/>
          </a:p>
          <a:p>
            <a:pPr marL="914400" lvl="1" indent="-393700" algn="l" rtl="0">
              <a:spcBef>
                <a:spcPts val="600"/>
              </a:spcBef>
              <a:spcAft>
                <a:spcPts val="0"/>
              </a:spcAft>
              <a:buSzPts val="2600"/>
              <a:buChar char="►"/>
            </a:pPr>
            <a:r>
              <a:rPr lang="pl-PL" sz="2600" b="1"/>
              <a:t>Na piśmie</a:t>
            </a:r>
            <a:endParaRPr sz="2600" b="1"/>
          </a:p>
          <a:p>
            <a:pPr marL="1371600" lvl="2" indent="-393700" algn="l" rtl="0">
              <a:spcBef>
                <a:spcPts val="0"/>
              </a:spcBef>
              <a:spcAft>
                <a:spcPts val="0"/>
              </a:spcAft>
              <a:buSzPts val="2600"/>
              <a:buChar char="►"/>
            </a:pPr>
            <a:r>
              <a:rPr lang="pl-PL" sz="2600" b="1"/>
              <a:t>w postaci papierowej, lub</a:t>
            </a:r>
            <a:endParaRPr sz="2600" b="1"/>
          </a:p>
          <a:p>
            <a:pPr marL="1371600" lvl="2" indent="-393700" algn="l" rtl="0">
              <a:spcBef>
                <a:spcPts val="0"/>
              </a:spcBef>
              <a:spcAft>
                <a:spcPts val="0"/>
              </a:spcAft>
              <a:buSzPts val="2600"/>
              <a:buChar char="►"/>
            </a:pPr>
            <a:r>
              <a:rPr lang="pl-PL" sz="2600" b="1"/>
              <a:t>w postaci elektronicznej</a:t>
            </a:r>
            <a:endParaRPr sz="2600" b="1"/>
          </a:p>
          <a:p>
            <a:pPr marL="914400" lvl="1" indent="-393700" algn="l" rtl="0">
              <a:spcBef>
                <a:spcPts val="0"/>
              </a:spcBef>
              <a:spcAft>
                <a:spcPts val="0"/>
              </a:spcAft>
              <a:buSzPts val="2600"/>
              <a:buChar char="►"/>
            </a:pPr>
            <a:r>
              <a:rPr lang="pl-PL" sz="2600" b="1"/>
              <a:t>W postaci papierowej </a:t>
            </a:r>
            <a:r>
              <a:rPr lang="pl-PL" sz="2600"/>
              <a:t>- podpis własnoręczny</a:t>
            </a:r>
            <a:endParaRPr sz="2600"/>
          </a:p>
          <a:p>
            <a:pPr marL="914400" lvl="1" indent="-393700" algn="l" rtl="0">
              <a:spcBef>
                <a:spcPts val="0"/>
              </a:spcBef>
              <a:spcAft>
                <a:spcPts val="0"/>
              </a:spcAft>
              <a:buSzPts val="2600"/>
              <a:buChar char="►"/>
            </a:pPr>
            <a:r>
              <a:rPr lang="pl-PL" sz="2600" b="1"/>
              <a:t>w postaci elektronicznej </a:t>
            </a:r>
            <a:r>
              <a:rPr lang="pl-PL" sz="2600"/>
              <a:t>- kwalifikowany podpis elektroniczny, podpis zaufany albo podpis osobisty lub pieczęć elektroniczna</a:t>
            </a:r>
            <a:endParaRPr sz="2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g32b8c756241_0_17"/>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None/>
            </a:pPr>
            <a:r>
              <a:rPr lang="pl-PL"/>
              <a:t>Kodeks postępowania administracyjnego art. 14 (3 z 4)</a:t>
            </a:r>
            <a:endParaRPr/>
          </a:p>
          <a:p>
            <a:pPr marL="0" lvl="0" indent="0" algn="l" rtl="0">
              <a:spcBef>
                <a:spcPts val="0"/>
              </a:spcBef>
              <a:spcAft>
                <a:spcPts val="0"/>
              </a:spcAft>
              <a:buNone/>
            </a:pPr>
            <a:endParaRPr/>
          </a:p>
        </p:txBody>
      </p:sp>
      <p:sp>
        <p:nvSpPr>
          <p:cNvPr id="233" name="Google Shape;233;g32b8c756241_0_17"/>
          <p:cNvSpPr txBox="1">
            <a:spLocks noGrp="1"/>
          </p:cNvSpPr>
          <p:nvPr>
            <p:ph type="body" idx="1"/>
          </p:nvPr>
        </p:nvSpPr>
        <p:spPr>
          <a:xfrm>
            <a:off x="677325" y="1436700"/>
            <a:ext cx="10529400" cy="5865300"/>
          </a:xfrm>
          <a:prstGeom prst="rect">
            <a:avLst/>
          </a:prstGeom>
        </p:spPr>
        <p:txBody>
          <a:bodyPr spcFirstLastPara="1" wrap="square" lIns="91425" tIns="45700" rIns="91425" bIns="45700" anchor="t" anchorCtr="0">
            <a:noAutofit/>
          </a:bodyPr>
          <a:lstStyle/>
          <a:p>
            <a:pPr marL="457200" lvl="0" indent="-350520" algn="l" rtl="0">
              <a:lnSpc>
                <a:spcPct val="115000"/>
              </a:lnSpc>
              <a:spcBef>
                <a:spcPts val="1000"/>
              </a:spcBef>
              <a:spcAft>
                <a:spcPts val="0"/>
              </a:spcAft>
              <a:buSzPts val="1920"/>
              <a:buChar char="►"/>
            </a:pPr>
            <a:r>
              <a:rPr lang="pl-PL" b="1"/>
              <a:t>§ 1c </a:t>
            </a:r>
            <a:endParaRPr b="1"/>
          </a:p>
          <a:p>
            <a:pPr marL="457200" lvl="0" indent="-350520" algn="l" rtl="0">
              <a:lnSpc>
                <a:spcPct val="115000"/>
              </a:lnSpc>
              <a:spcBef>
                <a:spcPts val="0"/>
              </a:spcBef>
              <a:spcAft>
                <a:spcPts val="0"/>
              </a:spcAft>
              <a:buSzPts val="1920"/>
              <a:buChar char="►"/>
            </a:pPr>
            <a:r>
              <a:rPr lang="pl-PL"/>
              <a:t>Sprawy mogą być załatwiane z wykorzystaniem </a:t>
            </a:r>
            <a:r>
              <a:rPr lang="pl-PL" b="1"/>
              <a:t>usług online udostępnianych przez organy administracji publicznej po uwierzytelnieniu strony</a:t>
            </a:r>
            <a:r>
              <a:rPr lang="pl-PL"/>
              <a:t> lub innego uczestnika postępowania w sposób określony </a:t>
            </a:r>
            <a:r>
              <a:rPr lang="pl-PL">
                <a:solidFill>
                  <a:schemeClr val="tx1"/>
                </a:solidFill>
              </a:rPr>
              <a:t>w</a:t>
            </a:r>
            <a:r>
              <a:rPr lang="pl-PL">
                <a:solidFill>
                  <a:schemeClr val="tx1"/>
                </a:solidFill>
                <a:uFill>
                  <a:noFill/>
                </a:uFill>
                <a:hlinkClick r:id="rId3">
                  <a:extLst>
                    <a:ext uri="{A12FA001-AC4F-418D-AE19-62706E023703}">
                      <ahyp:hlinkClr xmlns:ahyp="http://schemas.microsoft.com/office/drawing/2018/hyperlinkcolor" val="tx"/>
                    </a:ext>
                  </a:extLst>
                </a:hlinkClick>
              </a:rPr>
              <a:t> art. 20a ust. 1</a:t>
            </a:r>
            <a:r>
              <a:rPr lang="pl-PL">
                <a:solidFill>
                  <a:schemeClr val="tx1"/>
                </a:solidFill>
              </a:rPr>
              <a:t> </a:t>
            </a:r>
            <a:r>
              <a:rPr lang="pl-PL"/>
              <a:t>albo 2 ustawy z dnia 17 lutego 2005 r. o informatyzacji działalności podmiotów realizujących zadania publiczne (Dz. U. z 2024 r. poz. 307). EPUAP oraz elektroniczne skrzynki podawcze ESP</a:t>
            </a:r>
            <a:endParaRPr/>
          </a:p>
          <a:p>
            <a:pPr marL="457200" marR="76200" lvl="0" indent="-350520" algn="l" rtl="0">
              <a:lnSpc>
                <a:spcPct val="115000"/>
              </a:lnSpc>
              <a:spcBef>
                <a:spcPts val="0"/>
              </a:spcBef>
              <a:spcAft>
                <a:spcPts val="0"/>
              </a:spcAft>
              <a:buSzPts val="1920"/>
              <a:buChar char="►"/>
            </a:pPr>
            <a:r>
              <a:rPr lang="pl-PL" b="1"/>
              <a:t>§  1d. </a:t>
            </a:r>
            <a:endParaRPr b="1"/>
          </a:p>
          <a:p>
            <a:pPr marL="457200" marR="76200" lvl="0" indent="-350520" algn="l" rtl="0">
              <a:lnSpc>
                <a:spcPct val="115000"/>
              </a:lnSpc>
              <a:spcBef>
                <a:spcPts val="0"/>
              </a:spcBef>
              <a:spcAft>
                <a:spcPts val="0"/>
              </a:spcAft>
              <a:buSzPts val="1920"/>
              <a:buChar char="►"/>
            </a:pPr>
            <a:r>
              <a:rPr lang="pl-PL" b="1"/>
              <a:t>Pisma kierowane do organów administracji publicznej</a:t>
            </a:r>
            <a:r>
              <a:rPr lang="pl-PL"/>
              <a:t> mogą być sporządzane </a:t>
            </a:r>
            <a:r>
              <a:rPr lang="pl-PL" b="1"/>
              <a:t>na piśmie utrwalonym w postaci papierowej lub elektronicznej.</a:t>
            </a:r>
            <a:r>
              <a:rPr lang="pl-PL"/>
              <a:t> Do opatrywania ich podpisami i pieczęciami stosuje się przepisy § 1a i 1b.</a:t>
            </a:r>
            <a:endParaRPr/>
          </a:p>
          <a:p>
            <a:pPr marL="914400" lvl="0" indent="0" algn="l" rtl="0">
              <a:lnSpc>
                <a:spcPct val="115000"/>
              </a:lnSpc>
              <a:spcBef>
                <a:spcPts val="1000"/>
              </a:spcBef>
              <a:spcAft>
                <a:spcPts val="0"/>
              </a:spcAft>
              <a:buNone/>
            </a:pPr>
            <a:endParaRPr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32b8c756241_0_61"/>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None/>
            </a:pPr>
            <a:r>
              <a:rPr lang="pl-PL"/>
              <a:t>Kodeks postępowania administracyjnego art. 14 (4 z 4)</a:t>
            </a:r>
            <a:endParaRPr/>
          </a:p>
          <a:p>
            <a:pPr marL="0" lvl="0" indent="0" algn="l" rtl="0">
              <a:spcBef>
                <a:spcPts val="0"/>
              </a:spcBef>
              <a:spcAft>
                <a:spcPts val="0"/>
              </a:spcAft>
              <a:buNone/>
            </a:pPr>
            <a:endParaRPr/>
          </a:p>
        </p:txBody>
      </p:sp>
      <p:sp>
        <p:nvSpPr>
          <p:cNvPr id="240" name="Google Shape;240;g32b8c756241_0_61"/>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lvl="0" indent="0" algn="l" rtl="0">
              <a:lnSpc>
                <a:spcPct val="115000"/>
              </a:lnSpc>
              <a:spcBef>
                <a:spcPts val="300"/>
              </a:spcBef>
              <a:spcAft>
                <a:spcPts val="0"/>
              </a:spcAft>
              <a:buNone/>
            </a:pPr>
            <a:endParaRPr sz="1500"/>
          </a:p>
          <a:p>
            <a:pPr marL="457200" marR="76200" lvl="0" indent="-393700" algn="l" rtl="0">
              <a:lnSpc>
                <a:spcPct val="115000"/>
              </a:lnSpc>
              <a:spcBef>
                <a:spcPts val="300"/>
              </a:spcBef>
              <a:spcAft>
                <a:spcPts val="0"/>
              </a:spcAft>
              <a:buSzPts val="2600"/>
              <a:buChar char="►"/>
            </a:pPr>
            <a:r>
              <a:rPr lang="pl-PL" sz="2600" b="1"/>
              <a:t>§  2. </a:t>
            </a:r>
            <a:endParaRPr sz="2600" b="1"/>
          </a:p>
          <a:p>
            <a:pPr marL="457200" lvl="0" indent="-393700" algn="l" rtl="0">
              <a:lnSpc>
                <a:spcPct val="115000"/>
              </a:lnSpc>
              <a:spcBef>
                <a:spcPts val="0"/>
              </a:spcBef>
              <a:spcAft>
                <a:spcPts val="0"/>
              </a:spcAft>
              <a:buSzPts val="2600"/>
              <a:buChar char="►"/>
            </a:pPr>
            <a:r>
              <a:rPr lang="pl-PL" sz="2600"/>
              <a:t>Sprawy mogą być załatwiane </a:t>
            </a:r>
            <a:r>
              <a:rPr lang="pl-PL" sz="2600" b="1"/>
              <a:t>ustnie, telefonicznie, za pomocą środków komunikacji elektronicznej</a:t>
            </a:r>
            <a:r>
              <a:rPr lang="pl-PL" sz="2600"/>
              <a:t> w rozumieniu</a:t>
            </a:r>
            <a:r>
              <a:rPr lang="pl-PL" sz="2600">
                <a:solidFill>
                  <a:srgbClr val="EF5285"/>
                </a:solidFill>
                <a:uFill>
                  <a:noFill/>
                </a:uFill>
                <a:hlinkClick r:id="rId3">
                  <a:extLst>
                    <a:ext uri="{A12FA001-AC4F-418D-AE19-62706E023703}">
                      <ahyp:hlinkClr xmlns:ahyp="http://schemas.microsoft.com/office/drawing/2018/hyperlinkcolor" val="tx"/>
                    </a:ext>
                  </a:extLst>
                </a:hlinkClick>
              </a:rPr>
              <a:t> </a:t>
            </a:r>
            <a:r>
              <a:rPr lang="pl-PL" sz="2600">
                <a:solidFill>
                  <a:schemeClr val="tx1"/>
                </a:solidFill>
                <a:uFill>
                  <a:noFill/>
                </a:uFill>
                <a:hlinkClick r:id="rId3">
                  <a:extLst>
                    <a:ext uri="{A12FA001-AC4F-418D-AE19-62706E023703}">
                      <ahyp:hlinkClr xmlns:ahyp="http://schemas.microsoft.com/office/drawing/2018/hyperlinkcolor" val="tx"/>
                    </a:ext>
                  </a:extLst>
                </a:hlinkClick>
              </a:rPr>
              <a:t>art. 2 pkt 5</a:t>
            </a:r>
            <a:r>
              <a:rPr lang="pl-PL" sz="2600">
                <a:solidFill>
                  <a:schemeClr val="tx1"/>
                </a:solidFill>
              </a:rPr>
              <a:t> </a:t>
            </a:r>
            <a:r>
              <a:rPr lang="pl-PL" sz="2600"/>
              <a:t>ustawy z dnia 18 lipca 2002 r. o świadczeniu usług drogą elektroniczną (Dz. U. z 2020 r. poz. 344) lub za pomocą innych środków łączności, gdy przemawia za tym interes strony, a przepis prawny nie stoi temu na przeszkodzie. Treść oraz istotne motywy takiego załatwienia powinny być utrwalone w aktach w formie protokołu lub podpisanej przez stronę adnotacji.</a:t>
            </a:r>
            <a:endParaRPr sz="2600"/>
          </a:p>
          <a:p>
            <a:pPr marL="914400" lvl="0" indent="0" algn="l" rtl="0">
              <a:spcBef>
                <a:spcPts val="1000"/>
              </a:spcBef>
              <a:spcAft>
                <a:spcPts val="0"/>
              </a:spcAft>
              <a:buNone/>
            </a:pPr>
            <a:endParaRPr sz="2600"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g32b8c756241_0_35"/>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None/>
            </a:pPr>
            <a:r>
              <a:rPr lang="pl-PL"/>
              <a:t>Kodeks cywilny (1 z 4)</a:t>
            </a:r>
            <a:endParaRPr/>
          </a:p>
          <a:p>
            <a:pPr marL="0" lvl="0" indent="0" algn="l" rtl="0">
              <a:spcBef>
                <a:spcPts val="0"/>
              </a:spcBef>
              <a:spcAft>
                <a:spcPts val="0"/>
              </a:spcAft>
              <a:buNone/>
            </a:pPr>
            <a:endParaRPr/>
          </a:p>
        </p:txBody>
      </p:sp>
      <p:sp>
        <p:nvSpPr>
          <p:cNvPr id="247" name="Google Shape;247;g32b8c756241_0_35"/>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marR="76200" lvl="0" indent="-350520" algn="l" rtl="0">
              <a:lnSpc>
                <a:spcPct val="115000"/>
              </a:lnSpc>
              <a:spcBef>
                <a:spcPts val="0"/>
              </a:spcBef>
              <a:spcAft>
                <a:spcPts val="0"/>
              </a:spcAft>
              <a:buSzPts val="1920"/>
              <a:buChar char="►"/>
            </a:pPr>
            <a:r>
              <a:rPr lang="pl-PL" sz="2600" b="1">
                <a:highlight>
                  <a:srgbClr val="FFFFFF"/>
                </a:highlight>
              </a:rPr>
              <a:t>Art.  73.  [Sankcje za niezachowanie przepisanej formy]</a:t>
            </a:r>
          </a:p>
          <a:p>
            <a:pPr marL="457200" marR="76200" lvl="0" indent="-350520" algn="l" rtl="0">
              <a:lnSpc>
                <a:spcPct val="115000"/>
              </a:lnSpc>
              <a:spcBef>
                <a:spcPts val="0"/>
              </a:spcBef>
              <a:spcAft>
                <a:spcPts val="0"/>
              </a:spcAft>
              <a:buSzPts val="1920"/>
              <a:buChar char="►"/>
            </a:pPr>
            <a:r>
              <a:rPr lang="pl-PL" sz="2600" b="1">
                <a:highlight>
                  <a:srgbClr val="FFFFFF"/>
                </a:highlight>
              </a:rPr>
              <a:t>§  1. </a:t>
            </a:r>
            <a:r>
              <a:rPr lang="pl-PL" sz="2600">
                <a:highlight>
                  <a:srgbClr val="FFFFFF"/>
                </a:highlight>
              </a:rPr>
              <a:t>Jeżeli ustawa zastrzega dla czynności prawnej </a:t>
            </a:r>
            <a:r>
              <a:rPr lang="pl-PL" sz="2600" b="1">
                <a:highlight>
                  <a:srgbClr val="FFFFFF"/>
                </a:highlight>
              </a:rPr>
              <a:t>formę</a:t>
            </a:r>
            <a:r>
              <a:rPr lang="pl-PL" sz="2600">
                <a:highlight>
                  <a:srgbClr val="FFFFFF"/>
                </a:highlight>
              </a:rPr>
              <a:t> </a:t>
            </a:r>
            <a:r>
              <a:rPr lang="pl-PL" sz="2600" b="1">
                <a:highlight>
                  <a:srgbClr val="FFFFFF"/>
                </a:highlight>
              </a:rPr>
              <a:t>pisemną, dokumentową albo elektroniczną</a:t>
            </a:r>
            <a:r>
              <a:rPr lang="pl-PL" sz="2600">
                <a:highlight>
                  <a:srgbClr val="FFFFFF"/>
                </a:highlight>
              </a:rPr>
              <a:t>, czynność dokonana bez zachowania zastrzeżonej formy </a:t>
            </a:r>
            <a:r>
              <a:rPr lang="pl-PL" sz="2600" b="1">
                <a:highlight>
                  <a:srgbClr val="FFFFFF"/>
                </a:highlight>
              </a:rPr>
              <a:t>jest nieważna tylko wtedy, gdy</a:t>
            </a:r>
            <a:r>
              <a:rPr lang="pl-PL" sz="2600" b="1">
                <a:solidFill>
                  <a:srgbClr val="EF5285"/>
                </a:solidFill>
                <a:highlight>
                  <a:srgbClr val="FFFFFF"/>
                </a:highlight>
                <a:uFill>
                  <a:noFill/>
                </a:uFill>
                <a:hlinkClick r:id="rId3">
                  <a:extLst>
                    <a:ext uri="{A12FA001-AC4F-418D-AE19-62706E023703}">
                      <ahyp:hlinkClr xmlns:ahyp="http://schemas.microsoft.com/office/drawing/2018/hyperlinkcolor" val="tx"/>
                    </a:ext>
                  </a:extLst>
                </a:hlinkClick>
              </a:rPr>
              <a:t> </a:t>
            </a:r>
            <a:r>
              <a:rPr lang="pl-PL" sz="2600" b="1">
                <a:solidFill>
                  <a:schemeClr val="tx1"/>
                </a:solidFill>
                <a:highlight>
                  <a:srgbClr val="FFFFFF"/>
                </a:highlight>
                <a:uFill>
                  <a:noFill/>
                </a:uFill>
                <a:hlinkClick r:id="rId3">
                  <a:extLst>
                    <a:ext uri="{A12FA001-AC4F-418D-AE19-62706E023703}">
                      <ahyp:hlinkClr xmlns:ahyp="http://schemas.microsoft.com/office/drawing/2018/hyperlinkcolor" val="tx"/>
                    </a:ext>
                  </a:extLst>
                </a:hlinkClick>
              </a:rPr>
              <a:t>ustawa</a:t>
            </a:r>
            <a:r>
              <a:rPr lang="pl-PL" sz="2600" b="1">
                <a:solidFill>
                  <a:schemeClr val="tx1"/>
                </a:solidFill>
                <a:highlight>
                  <a:srgbClr val="FFFFFF"/>
                </a:highlight>
              </a:rPr>
              <a:t> </a:t>
            </a:r>
            <a:r>
              <a:rPr lang="pl-PL" sz="2600" b="1">
                <a:highlight>
                  <a:srgbClr val="FFFFFF"/>
                </a:highlight>
              </a:rPr>
              <a:t>przewiduje rygor nieważności.</a:t>
            </a:r>
            <a:endParaRPr sz="2600" b="1">
              <a:highlight>
                <a:srgbClr val="FFFFFF"/>
              </a:highlight>
            </a:endParaRPr>
          </a:p>
          <a:p>
            <a:pPr marL="457200" marR="76200" lvl="0" indent="-350520" algn="l" rtl="0">
              <a:lnSpc>
                <a:spcPct val="115000"/>
              </a:lnSpc>
              <a:spcBef>
                <a:spcPts val="0"/>
              </a:spcBef>
              <a:spcAft>
                <a:spcPts val="0"/>
              </a:spcAft>
              <a:buSzPts val="1920"/>
              <a:buChar char="►"/>
            </a:pPr>
            <a:r>
              <a:rPr lang="pl-PL" sz="2600" b="1">
                <a:highlight>
                  <a:srgbClr val="FFFFFF"/>
                </a:highlight>
              </a:rPr>
              <a:t>§  2. </a:t>
            </a:r>
            <a:r>
              <a:rPr lang="pl-PL" sz="2600">
                <a:highlight>
                  <a:srgbClr val="FFFFFF"/>
                </a:highlight>
              </a:rPr>
              <a:t>Jeżeli ustawa zastrzega dla czynności prawnej inną formę szczególną, czynność dokonana bez zachowania tej formy jest nieważna. Nie dotyczy to jednak wypadków, gdy zachowanie formy szczególnej jest zastrzeżone jedynie dla wywołania określonych skutków czynności prawnej.</a:t>
            </a:r>
            <a:endParaRPr sz="2600">
              <a:highlight>
                <a:srgbClr val="FFFFFF"/>
              </a:highlight>
            </a:endParaRPr>
          </a:p>
          <a:p>
            <a:pPr marL="457200" marR="76200" lvl="0" indent="0" algn="l" rtl="0">
              <a:spcBef>
                <a:spcPts val="1000"/>
              </a:spcBef>
              <a:spcAft>
                <a:spcPts val="1200"/>
              </a:spcAft>
              <a:buNone/>
            </a:pPr>
            <a:endParaRPr sz="2600" b="1">
              <a:solidFill>
                <a:srgbClr val="333333"/>
              </a:solidFill>
              <a:highlight>
                <a:srgbClr val="FFFFFF"/>
              </a:highlight>
              <a:latin typeface="Arial"/>
              <a:ea typeface="Arial"/>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g32b8c756241_0_42"/>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None/>
            </a:pPr>
            <a:r>
              <a:rPr lang="pl-PL"/>
              <a:t>Kodeks cywilny (2 z 4)</a:t>
            </a:r>
            <a:endParaRPr/>
          </a:p>
          <a:p>
            <a:pPr marL="0" lvl="0" indent="0" algn="l" rtl="0">
              <a:spcBef>
                <a:spcPts val="0"/>
              </a:spcBef>
              <a:spcAft>
                <a:spcPts val="0"/>
              </a:spcAft>
              <a:buNone/>
            </a:pPr>
            <a:endParaRPr/>
          </a:p>
        </p:txBody>
      </p:sp>
      <p:sp>
        <p:nvSpPr>
          <p:cNvPr id="254" name="Google Shape;254;g32b8c756241_0_42"/>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marR="0" lvl="0" indent="-403225" algn="l" rtl="0">
              <a:lnSpc>
                <a:spcPct val="140000"/>
              </a:lnSpc>
              <a:spcBef>
                <a:spcPts val="0"/>
              </a:spcBef>
              <a:spcAft>
                <a:spcPts val="0"/>
              </a:spcAft>
              <a:buSzPts val="2751"/>
              <a:buChar char="►"/>
            </a:pPr>
            <a:r>
              <a:rPr lang="pl-PL" sz="2750"/>
              <a:t>Art.  77</a:t>
            </a:r>
            <a:r>
              <a:rPr lang="pl-PL" sz="2750" baseline="30000"/>
              <a:t>2</a:t>
            </a:r>
            <a:r>
              <a:rPr lang="pl-PL" sz="2750"/>
              <a:t>. </a:t>
            </a:r>
            <a:r>
              <a:rPr lang="pl-PL" sz="2750" b="1"/>
              <a:t> [Forma dokumentowa]</a:t>
            </a:r>
          </a:p>
          <a:p>
            <a:pPr marL="457200" marR="0" lvl="0" indent="-403225" algn="l" rtl="0">
              <a:lnSpc>
                <a:spcPct val="140000"/>
              </a:lnSpc>
              <a:spcBef>
                <a:spcPts val="0"/>
              </a:spcBef>
              <a:spcAft>
                <a:spcPts val="0"/>
              </a:spcAft>
              <a:buSzPts val="2751"/>
              <a:buChar char="►"/>
            </a:pPr>
            <a:r>
              <a:rPr lang="pl-PL" sz="2750"/>
              <a:t>Do zachowania dokumentowej formy czynności prawnej wystarcza złożenie oświadczenia woli w postaci dokumentu, w sposób umożliwiający ustalenie osoby składającej oświadczenie.</a:t>
            </a:r>
          </a:p>
          <a:p>
            <a:pPr marL="457200" marR="0" lvl="0" indent="-403225" algn="l" rtl="0">
              <a:lnSpc>
                <a:spcPct val="140000"/>
              </a:lnSpc>
              <a:spcBef>
                <a:spcPts val="0"/>
              </a:spcBef>
              <a:spcAft>
                <a:spcPts val="0"/>
              </a:spcAft>
              <a:buSzPts val="2751"/>
              <a:buChar char="►"/>
            </a:pPr>
            <a:r>
              <a:rPr lang="pl-PL" sz="2750"/>
              <a:t>Art.  77</a:t>
            </a:r>
            <a:r>
              <a:rPr lang="pl-PL" sz="2750" baseline="30000"/>
              <a:t>3</a:t>
            </a:r>
            <a:r>
              <a:rPr lang="pl-PL" sz="2750"/>
              <a:t>.  </a:t>
            </a:r>
            <a:r>
              <a:rPr lang="pl-PL" sz="2750" b="1"/>
              <a:t>[Dokument]</a:t>
            </a:r>
          </a:p>
          <a:p>
            <a:pPr marL="457200" marR="0" lvl="0" indent="-403225" algn="l" rtl="0">
              <a:lnSpc>
                <a:spcPct val="140000"/>
              </a:lnSpc>
              <a:spcBef>
                <a:spcPts val="0"/>
              </a:spcBef>
              <a:spcAft>
                <a:spcPts val="0"/>
              </a:spcAft>
              <a:buSzPts val="2751"/>
              <a:buChar char="►"/>
            </a:pPr>
            <a:r>
              <a:rPr lang="pl-PL" sz="2750"/>
              <a:t>Dokumentem jest nośnik informacji umożliwiający zapoznanie się z jej treścią.</a:t>
            </a:r>
          </a:p>
          <a:p>
            <a:pPr marL="457200" lvl="0" indent="0" algn="l" rtl="0">
              <a:spcBef>
                <a:spcPts val="2400"/>
              </a:spcBef>
              <a:spcAft>
                <a:spcPts val="0"/>
              </a:spcAft>
              <a:buNone/>
            </a:pPr>
            <a:endParaRPr sz="1800" b="1"/>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32b8c756241_0_49"/>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None/>
            </a:pPr>
            <a:r>
              <a:rPr lang="pl-PL"/>
              <a:t>Kodeks cywilny (3 z 4)</a:t>
            </a:r>
            <a:endParaRPr/>
          </a:p>
          <a:p>
            <a:pPr marL="0" lvl="0" indent="0" algn="l" rtl="0">
              <a:spcBef>
                <a:spcPts val="0"/>
              </a:spcBef>
              <a:spcAft>
                <a:spcPts val="0"/>
              </a:spcAft>
              <a:buNone/>
            </a:pPr>
            <a:endParaRPr/>
          </a:p>
        </p:txBody>
      </p:sp>
      <p:sp>
        <p:nvSpPr>
          <p:cNvPr id="261" name="Google Shape;261;g32b8c756241_0_49"/>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marR="76200" lvl="0" indent="-387350" algn="l" rtl="0">
              <a:spcBef>
                <a:spcPts val="0"/>
              </a:spcBef>
              <a:spcAft>
                <a:spcPts val="0"/>
              </a:spcAft>
              <a:buClr>
                <a:schemeClr val="accent2"/>
              </a:buClr>
              <a:buSzPts val="2500"/>
              <a:buChar char="►"/>
            </a:pPr>
            <a:r>
              <a:rPr lang="pl-PL" sz="2500" b="1">
                <a:solidFill>
                  <a:srgbClr val="333333"/>
                </a:solidFill>
                <a:highlight>
                  <a:srgbClr val="FFFFFF"/>
                </a:highlight>
              </a:rPr>
              <a:t>Art.  78.  [Zwykła forma pisemna]</a:t>
            </a:r>
            <a:endParaRPr sz="2500" b="1">
              <a:solidFill>
                <a:srgbClr val="333333"/>
              </a:solidFill>
              <a:highlight>
                <a:srgbClr val="FFFFFF"/>
              </a:highlight>
            </a:endParaRPr>
          </a:p>
          <a:p>
            <a:pPr marL="457200" marR="76200" lvl="0" indent="-387350" algn="l" rtl="0">
              <a:spcBef>
                <a:spcPts val="0"/>
              </a:spcBef>
              <a:spcAft>
                <a:spcPts val="0"/>
              </a:spcAft>
              <a:buClr>
                <a:schemeClr val="accent2"/>
              </a:buClr>
              <a:buSzPts val="2500"/>
              <a:buChar char="►"/>
            </a:pPr>
            <a:r>
              <a:rPr lang="pl-PL" sz="2500" b="1">
                <a:solidFill>
                  <a:srgbClr val="333333"/>
                </a:solidFill>
                <a:highlight>
                  <a:srgbClr val="FFFFFF"/>
                </a:highlight>
              </a:rPr>
              <a:t>§  1. </a:t>
            </a:r>
            <a:r>
              <a:rPr lang="pl-PL" sz="2500">
                <a:solidFill>
                  <a:srgbClr val="333333"/>
                </a:solidFill>
                <a:highlight>
                  <a:srgbClr val="FFFFFF"/>
                </a:highlight>
              </a:rPr>
              <a:t>Do zachowania </a:t>
            </a:r>
            <a:r>
              <a:rPr lang="pl-PL" sz="2500" b="1">
                <a:solidFill>
                  <a:srgbClr val="333333"/>
                </a:solidFill>
                <a:highlight>
                  <a:srgbClr val="FFFFFF"/>
                </a:highlight>
              </a:rPr>
              <a:t>pisemnej formy czynności prawnej</a:t>
            </a:r>
            <a:r>
              <a:rPr lang="pl-PL" sz="2500">
                <a:solidFill>
                  <a:srgbClr val="333333"/>
                </a:solidFill>
                <a:highlight>
                  <a:srgbClr val="FFFFFF"/>
                </a:highlight>
              </a:rPr>
              <a:t> wystarcza złożenie </a:t>
            </a:r>
            <a:r>
              <a:rPr lang="pl-PL" sz="2500" b="1">
                <a:solidFill>
                  <a:srgbClr val="333333"/>
                </a:solidFill>
                <a:highlight>
                  <a:srgbClr val="FFFFFF"/>
                </a:highlight>
              </a:rPr>
              <a:t>własnoręcznego podpisu na dokumencie obejmującym treść oświadczenia woli.</a:t>
            </a:r>
            <a:r>
              <a:rPr lang="pl-PL" sz="2500">
                <a:solidFill>
                  <a:srgbClr val="333333"/>
                </a:solidFill>
                <a:highlight>
                  <a:srgbClr val="FFFFFF"/>
                </a:highlight>
              </a:rPr>
              <a:t> Do zawarcia umowy wystarcza wymiana dokumentów obejmujących treść oświadczeń woli, z których każdy jest podpisany przez jedną ze stron, lub dokumentów, z których każdy obejmuje treść oświadczenia woli jednej ze stron i jest przez nią podpisany.</a:t>
            </a:r>
            <a:endParaRPr sz="2500">
              <a:solidFill>
                <a:srgbClr val="333333"/>
              </a:solidFill>
              <a:highlight>
                <a:srgbClr val="FFFFFF"/>
              </a:highlight>
            </a:endParaRPr>
          </a:p>
          <a:p>
            <a:pPr marL="0" lvl="0" indent="0" algn="l" rtl="0">
              <a:spcBef>
                <a:spcPts val="1200"/>
              </a:spcBef>
              <a:spcAft>
                <a:spcPts val="0"/>
              </a:spcAft>
              <a:buNone/>
            </a:pPr>
            <a:endParaRPr sz="2600">
              <a:solidFill>
                <a:srgbClr val="333333"/>
              </a:solidFill>
              <a:highlight>
                <a:srgbClr val="FFFFFF"/>
              </a:highlight>
            </a:endParaRPr>
          </a:p>
          <a:p>
            <a:pPr marL="0" lvl="0" indent="0" algn="l" rtl="0">
              <a:lnSpc>
                <a:spcPct val="115000"/>
              </a:lnSpc>
              <a:spcBef>
                <a:spcPts val="1200"/>
              </a:spcBef>
              <a:spcAft>
                <a:spcPts val="0"/>
              </a:spcAft>
              <a:buNone/>
            </a:pPr>
            <a:endParaRPr sz="1500" b="1"/>
          </a:p>
          <a:p>
            <a:pPr marL="457200" lvl="0" indent="0" algn="l" rtl="0">
              <a:spcBef>
                <a:spcPts val="1000"/>
              </a:spcBef>
              <a:spcAft>
                <a:spcPts val="0"/>
              </a:spcAft>
              <a:buNone/>
            </a:pPr>
            <a:endParaRPr sz="18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3166ab540ef_0_1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SzPts val="3600"/>
              <a:buNone/>
            </a:pPr>
            <a:r>
              <a:rPr lang="pl-PL"/>
              <a:t>Komunikacja</a:t>
            </a:r>
            <a:endParaRPr/>
          </a:p>
        </p:txBody>
      </p:sp>
      <p:sp>
        <p:nvSpPr>
          <p:cNvPr id="148" name="Google Shape;148;g3166ab540ef_0_1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816610" lvl="0" indent="0" algn="l" rtl="0">
              <a:lnSpc>
                <a:spcPct val="150000"/>
              </a:lnSpc>
              <a:spcBef>
                <a:spcPts val="1000"/>
              </a:spcBef>
              <a:spcAft>
                <a:spcPts val="0"/>
              </a:spcAft>
              <a:buClr>
                <a:srgbClr val="EA3C9E"/>
              </a:buClr>
              <a:buSzPts val="2700"/>
              <a:buNone/>
            </a:pPr>
            <a:endParaRPr lang="pl-PL" sz="2700"/>
          </a:p>
          <a:p>
            <a:pPr marL="0" lvl="0" indent="0" algn="l" rtl="0">
              <a:lnSpc>
                <a:spcPct val="150000"/>
              </a:lnSpc>
              <a:spcBef>
                <a:spcPts val="1000"/>
              </a:spcBef>
              <a:spcAft>
                <a:spcPts val="0"/>
              </a:spcAft>
              <a:buClr>
                <a:srgbClr val="EA3C9E"/>
              </a:buClr>
              <a:buSzPts val="2700"/>
              <a:buNone/>
            </a:pPr>
            <a:r>
              <a:rPr lang="pl-PL" sz="2700" b="1"/>
              <a:t>Efektywna komunikacja</a:t>
            </a:r>
            <a:r>
              <a:rPr lang="pl-PL" sz="2700"/>
              <a:t> jest kluczowa dla zapewnienia równych szans edukacyjnych i wsparcia dla wszystkich osób kształcących się, prowadzących działalność naukową lub artystyczną, zatrudnionych, w tym osób z niepełnosprawnościami.</a:t>
            </a:r>
            <a:endParaRPr sz="2700"/>
          </a:p>
          <a:p>
            <a:pPr marL="0" lvl="0" indent="0" algn="l" rtl="0">
              <a:lnSpc>
                <a:spcPct val="150000"/>
              </a:lnSpc>
              <a:spcBef>
                <a:spcPts val="1000"/>
              </a:spcBef>
              <a:spcAft>
                <a:spcPts val="0"/>
              </a:spcAft>
              <a:buClr>
                <a:srgbClr val="EA3C9E"/>
              </a:buClr>
              <a:buSzPts val="2700"/>
              <a:buNone/>
            </a:pPr>
            <a:endParaRPr sz="2700"/>
          </a:p>
        </p:txBody>
      </p:sp>
      <p:sp>
        <p:nvSpPr>
          <p:cNvPr id="149" name="Google Shape;149;g3166ab540ef_0_14"/>
          <p:cNvSpPr txBox="1"/>
          <p:nvPr/>
        </p:nvSpPr>
        <p:spPr>
          <a:xfrm>
            <a:off x="2301825" y="3024350"/>
            <a:ext cx="64971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400">
              <a:solidFill>
                <a:srgbClr val="3F3F3F"/>
              </a:solidFill>
              <a:latin typeface="Verdana"/>
              <a:ea typeface="Verdana"/>
              <a:cs typeface="Verdana"/>
              <a:sym typeface="Verdan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32b8c756241_0_55"/>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None/>
            </a:pPr>
            <a:r>
              <a:rPr lang="pl-PL"/>
              <a:t>Kodeks cywilny (4 z 4)</a:t>
            </a:r>
            <a:endParaRPr/>
          </a:p>
          <a:p>
            <a:pPr marL="0" lvl="0" indent="0" algn="l" rtl="0">
              <a:spcBef>
                <a:spcPts val="0"/>
              </a:spcBef>
              <a:spcAft>
                <a:spcPts val="0"/>
              </a:spcAft>
              <a:buNone/>
            </a:pPr>
            <a:endParaRPr/>
          </a:p>
        </p:txBody>
      </p:sp>
      <p:sp>
        <p:nvSpPr>
          <p:cNvPr id="268" name="Google Shape;268;g32b8c756241_0_55"/>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R="76200" indent="-393700">
              <a:spcBef>
                <a:spcPts val="400"/>
              </a:spcBef>
              <a:buClr>
                <a:schemeClr val="accent2"/>
              </a:buClr>
              <a:buSzPts val="2600"/>
            </a:pPr>
            <a:r>
              <a:rPr lang="pl-PL" sz="2600" b="1">
                <a:solidFill>
                  <a:srgbClr val="333333"/>
                </a:solidFill>
                <a:highlight>
                  <a:srgbClr val="FFFFFF"/>
                </a:highlight>
              </a:rPr>
              <a:t>Art.  78</a:t>
            </a:r>
            <a:r>
              <a:rPr lang="pl-PL" sz="2600" b="1" baseline="30000">
                <a:solidFill>
                  <a:srgbClr val="333333"/>
                </a:solidFill>
                <a:highlight>
                  <a:srgbClr val="FFFFFF"/>
                </a:highlight>
              </a:rPr>
              <a:t>1</a:t>
            </a:r>
            <a:r>
              <a:rPr lang="pl-PL" sz="2600" b="1">
                <a:solidFill>
                  <a:srgbClr val="333333"/>
                </a:solidFill>
                <a:highlight>
                  <a:srgbClr val="FFFFFF"/>
                </a:highlight>
              </a:rPr>
              <a:t>.  [Forma elektroniczna czynności prawnej]</a:t>
            </a:r>
          </a:p>
          <a:p>
            <a:pPr marL="457200" marR="76200" lvl="0" indent="-393700" algn="l" rtl="0">
              <a:spcBef>
                <a:spcPts val="0"/>
              </a:spcBef>
              <a:spcAft>
                <a:spcPts val="0"/>
              </a:spcAft>
              <a:buClr>
                <a:schemeClr val="accent2"/>
              </a:buClr>
              <a:buSzPts val="2600"/>
              <a:buChar char="►"/>
            </a:pPr>
            <a:r>
              <a:rPr lang="pl-PL" sz="2600" b="1">
                <a:solidFill>
                  <a:srgbClr val="333333"/>
                </a:solidFill>
                <a:highlight>
                  <a:srgbClr val="FFFFFF"/>
                </a:highlight>
              </a:rPr>
              <a:t>§  1. </a:t>
            </a:r>
            <a:r>
              <a:rPr lang="pl-PL" sz="2600">
                <a:solidFill>
                  <a:srgbClr val="333333"/>
                </a:solidFill>
                <a:highlight>
                  <a:srgbClr val="FFFFFF"/>
                </a:highlight>
              </a:rPr>
              <a:t>Do zachowania </a:t>
            </a:r>
            <a:r>
              <a:rPr lang="pl-PL" sz="2600" b="1">
                <a:solidFill>
                  <a:srgbClr val="333333"/>
                </a:solidFill>
                <a:highlight>
                  <a:srgbClr val="FFFFFF"/>
                </a:highlight>
              </a:rPr>
              <a:t>elektronicznej formy czynności prawnej</a:t>
            </a:r>
            <a:r>
              <a:rPr lang="pl-PL" sz="2600">
                <a:solidFill>
                  <a:srgbClr val="333333"/>
                </a:solidFill>
                <a:highlight>
                  <a:srgbClr val="FFFFFF"/>
                </a:highlight>
              </a:rPr>
              <a:t> wystarcza złożenie oświadczenia woli w postaci elektronicznej i opatrzenie go </a:t>
            </a:r>
            <a:r>
              <a:rPr lang="pl-PL" sz="2600" b="1">
                <a:solidFill>
                  <a:srgbClr val="333333"/>
                </a:solidFill>
                <a:highlight>
                  <a:srgbClr val="FFFFFF"/>
                </a:highlight>
              </a:rPr>
              <a:t>kwalifikowanym podpisem elektronicznym. </a:t>
            </a:r>
            <a:r>
              <a:rPr lang="pl-PL" sz="2600">
                <a:solidFill>
                  <a:srgbClr val="333333"/>
                </a:solidFill>
                <a:highlight>
                  <a:srgbClr val="FFFFFF"/>
                </a:highlight>
              </a:rPr>
              <a:t>(nie podpis osobisty ani zaufany)</a:t>
            </a:r>
            <a:endParaRPr sz="2600">
              <a:solidFill>
                <a:srgbClr val="333333"/>
              </a:solidFill>
              <a:highlight>
                <a:srgbClr val="FFFFFF"/>
              </a:highlight>
            </a:endParaRPr>
          </a:p>
          <a:p>
            <a:pPr marL="457200" marR="76200" lvl="0" indent="-393700" algn="l" rtl="0">
              <a:spcBef>
                <a:spcPts val="0"/>
              </a:spcBef>
              <a:spcAft>
                <a:spcPts val="0"/>
              </a:spcAft>
              <a:buClr>
                <a:schemeClr val="accent2"/>
              </a:buClr>
              <a:buSzPts val="2600"/>
              <a:buChar char="►"/>
            </a:pPr>
            <a:r>
              <a:rPr lang="pl-PL" sz="2600" b="1">
                <a:solidFill>
                  <a:srgbClr val="333333"/>
                </a:solidFill>
                <a:highlight>
                  <a:srgbClr val="FFFFFF"/>
                </a:highlight>
              </a:rPr>
              <a:t>§  2. </a:t>
            </a:r>
            <a:r>
              <a:rPr lang="pl-PL" sz="2600">
                <a:solidFill>
                  <a:srgbClr val="333333"/>
                </a:solidFill>
                <a:highlight>
                  <a:srgbClr val="FFFFFF"/>
                </a:highlight>
              </a:rPr>
              <a:t>Oświadczenie woli złożone </a:t>
            </a:r>
            <a:r>
              <a:rPr lang="pl-PL" sz="2600" b="1">
                <a:solidFill>
                  <a:srgbClr val="333333"/>
                </a:solidFill>
                <a:highlight>
                  <a:srgbClr val="FFFFFF"/>
                </a:highlight>
              </a:rPr>
              <a:t>w formie elektronicznej</a:t>
            </a:r>
            <a:r>
              <a:rPr lang="pl-PL" sz="2600">
                <a:solidFill>
                  <a:srgbClr val="333333"/>
                </a:solidFill>
                <a:highlight>
                  <a:srgbClr val="FFFFFF"/>
                </a:highlight>
              </a:rPr>
              <a:t> jest równoważne z oświadczeniem woli złożonym </a:t>
            </a:r>
            <a:r>
              <a:rPr lang="pl-PL" sz="2600" b="1">
                <a:solidFill>
                  <a:srgbClr val="333333"/>
                </a:solidFill>
                <a:highlight>
                  <a:srgbClr val="FFFFFF"/>
                </a:highlight>
              </a:rPr>
              <a:t>w formie pisemnej.</a:t>
            </a:r>
            <a:endParaRPr sz="2600" b="1">
              <a:solidFill>
                <a:srgbClr val="333333"/>
              </a:solidFill>
              <a:highlight>
                <a:srgbClr val="FFFFFF"/>
              </a:highlight>
            </a:endParaRPr>
          </a:p>
          <a:p>
            <a:pPr marL="0" lvl="0" indent="0" algn="l" rtl="0">
              <a:spcBef>
                <a:spcPts val="1200"/>
              </a:spcBef>
              <a:spcAft>
                <a:spcPts val="0"/>
              </a:spcAft>
              <a:buNone/>
            </a:pPr>
            <a:endParaRPr sz="1200" b="1">
              <a:solidFill>
                <a:srgbClr val="333333"/>
              </a:solidFill>
              <a:highlight>
                <a:srgbClr val="FFFFFF"/>
              </a:highlight>
              <a:latin typeface="Arial"/>
              <a:ea typeface="Arial"/>
              <a:cs typeface="Arial"/>
              <a:sym typeface="Arial"/>
            </a:endParaRPr>
          </a:p>
          <a:p>
            <a:pPr marL="0" lvl="0" indent="0" algn="l" rtl="0">
              <a:lnSpc>
                <a:spcPct val="115000"/>
              </a:lnSpc>
              <a:spcBef>
                <a:spcPts val="1200"/>
              </a:spcBef>
              <a:spcAft>
                <a:spcPts val="0"/>
              </a:spcAft>
              <a:buNone/>
            </a:pPr>
            <a:endParaRPr sz="1500" b="1"/>
          </a:p>
          <a:p>
            <a:pPr marL="457200" lvl="0" indent="0" algn="l" rtl="0">
              <a:spcBef>
                <a:spcPts val="1000"/>
              </a:spcBef>
              <a:spcAft>
                <a:spcPts val="0"/>
              </a:spcAft>
              <a:buNone/>
            </a:pPr>
            <a:endParaRPr sz="18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32b8c756241_0_67"/>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marR="0" lvl="0" indent="0" algn="l" rtl="0">
              <a:lnSpc>
                <a:spcPct val="130000"/>
              </a:lnSpc>
              <a:spcBef>
                <a:spcPts val="0"/>
              </a:spcBef>
              <a:spcAft>
                <a:spcPts val="0"/>
              </a:spcAft>
              <a:buNone/>
            </a:pPr>
            <a:r>
              <a:rPr lang="pl-PL"/>
              <a:t>Ustawa Prawo o szkolnictwie wyższym i nauce (1 z 6)</a:t>
            </a:r>
            <a:endParaRPr/>
          </a:p>
        </p:txBody>
      </p:sp>
      <p:sp>
        <p:nvSpPr>
          <p:cNvPr id="275" name="Google Shape;275;g32b8c756241_0_67"/>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lvl="0" indent="-387350" algn="l" rtl="0">
              <a:lnSpc>
                <a:spcPct val="150000"/>
              </a:lnSpc>
              <a:spcBef>
                <a:spcPts val="600"/>
              </a:spcBef>
              <a:spcAft>
                <a:spcPts val="0"/>
              </a:spcAft>
              <a:buSzPts val="2500"/>
              <a:buChar char="►"/>
            </a:pPr>
            <a:r>
              <a:rPr lang="pl-PL" sz="2500" b="1"/>
              <a:t>Art. 74 ust. 3</a:t>
            </a:r>
            <a:endParaRPr sz="2500" b="1"/>
          </a:p>
          <a:p>
            <a:pPr marL="457200" lvl="0" indent="-387350" algn="l" rtl="0">
              <a:lnSpc>
                <a:spcPct val="150000"/>
              </a:lnSpc>
              <a:spcBef>
                <a:spcPts val="600"/>
              </a:spcBef>
              <a:spcAft>
                <a:spcPts val="0"/>
              </a:spcAft>
              <a:buSzPts val="2500"/>
              <a:buChar char="►"/>
            </a:pPr>
            <a:r>
              <a:rPr lang="pl-PL" sz="2500"/>
              <a:t>Dokumentacja przebiegu studiów może być prowadzona w postaci elektronicznej.</a:t>
            </a:r>
            <a:endParaRPr sz="2500"/>
          </a:p>
          <a:p>
            <a:pPr marL="457200" lvl="0" indent="-387350" algn="l" rtl="0">
              <a:lnSpc>
                <a:spcPct val="150000"/>
              </a:lnSpc>
              <a:spcBef>
                <a:spcPts val="600"/>
              </a:spcBef>
              <a:spcAft>
                <a:spcPts val="0"/>
              </a:spcAft>
              <a:buSzPts val="2500"/>
              <a:buChar char="►"/>
            </a:pPr>
            <a:r>
              <a:rPr lang="pl-PL" sz="2500" b="1"/>
              <a:t>Art. 76a</a:t>
            </a:r>
            <a:endParaRPr sz="2500" b="1"/>
          </a:p>
          <a:p>
            <a:pPr marL="457200" lvl="0" indent="-387350" algn="l" rtl="0">
              <a:lnSpc>
                <a:spcPct val="150000"/>
              </a:lnSpc>
              <a:spcBef>
                <a:spcPts val="600"/>
              </a:spcBef>
              <a:spcAft>
                <a:spcPts val="0"/>
              </a:spcAft>
              <a:buSzPts val="2500"/>
              <a:buChar char="►"/>
            </a:pPr>
            <a:r>
              <a:rPr lang="pl-PL" sz="2500"/>
              <a:t>Uczelnia może zorganizować </a:t>
            </a:r>
            <a:r>
              <a:rPr lang="pl-PL" sz="2500" b="1"/>
              <a:t>weryfikację osiągniętych efektów uczenia się</a:t>
            </a:r>
            <a:r>
              <a:rPr lang="pl-PL" sz="2500"/>
              <a:t> określonych w programie studiów, w szczególności przeprowadzać zaliczenia i egzaminy kończące określone zajęcia, poza siedzibą uczelni lub poza jej filią </a:t>
            </a:r>
            <a:r>
              <a:rPr lang="pl-PL" sz="2500" b="1"/>
              <a:t>przy użyciu środków komunikacji elektronicznej.</a:t>
            </a:r>
            <a:endParaRPr sz="2500" b="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g32ca4ad5419_0_0"/>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marR="0" lvl="0" indent="0" algn="l" rtl="0">
              <a:lnSpc>
                <a:spcPct val="130000"/>
              </a:lnSpc>
              <a:spcBef>
                <a:spcPts val="0"/>
              </a:spcBef>
              <a:spcAft>
                <a:spcPts val="0"/>
              </a:spcAft>
              <a:buNone/>
            </a:pPr>
            <a:r>
              <a:rPr lang="pl-PL"/>
              <a:t>Ustawa Prawo o szkolnictwie wyższym i nauce (2 z 6)</a:t>
            </a:r>
            <a:endParaRPr/>
          </a:p>
        </p:txBody>
      </p:sp>
      <p:sp>
        <p:nvSpPr>
          <p:cNvPr id="282" name="Google Shape;282;g32ca4ad5419_0_0"/>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lvl="0" indent="-406400" algn="l" rtl="0">
              <a:lnSpc>
                <a:spcPct val="150000"/>
              </a:lnSpc>
              <a:spcBef>
                <a:spcPts val="600"/>
              </a:spcBef>
              <a:spcAft>
                <a:spcPts val="0"/>
              </a:spcAft>
              <a:buSzPts val="2800"/>
              <a:buChar char="►"/>
            </a:pPr>
            <a:r>
              <a:rPr lang="pl-PL" sz="2800" b="1"/>
              <a:t>Art. 191 ust. 1a</a:t>
            </a:r>
            <a:endParaRPr sz="2800" b="1"/>
          </a:p>
          <a:p>
            <a:pPr marL="457200" lvl="0" indent="-406400" algn="l" rtl="0">
              <a:lnSpc>
                <a:spcPct val="150000"/>
              </a:lnSpc>
              <a:spcBef>
                <a:spcPts val="600"/>
              </a:spcBef>
              <a:spcAft>
                <a:spcPts val="0"/>
              </a:spcAft>
              <a:buSzPts val="2800"/>
              <a:buChar char="►"/>
            </a:pPr>
            <a:r>
              <a:rPr lang="pl-PL" sz="2800" b="1"/>
              <a:t>Obrona rozprawy doktorskiej</a:t>
            </a:r>
            <a:r>
              <a:rPr lang="pl-PL" sz="2800"/>
              <a:t> może być przeprowadzona poza siedzibą podmiotu doktoryzującego </a:t>
            </a:r>
            <a:r>
              <a:rPr lang="pl-PL" sz="2800" b="1"/>
              <a:t>przy użyciu środków komunikacji elektronicznej</a:t>
            </a:r>
            <a:r>
              <a:rPr lang="pl-PL" sz="2800"/>
              <a:t>, zapewniających w szczególności (...)</a:t>
            </a:r>
            <a:endParaRPr sz="28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32b8c756241_0_84"/>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pl-PL"/>
              <a:t>Ustawa Prawo o szkolnictwie wyższym i nauce (3 z 6)</a:t>
            </a:r>
            <a:endParaRPr/>
          </a:p>
        </p:txBody>
      </p:sp>
      <p:sp>
        <p:nvSpPr>
          <p:cNvPr id="289" name="Google Shape;289;g32b8c756241_0_84"/>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marR="76200" lvl="0" indent="-361950" algn="l" rtl="0">
              <a:lnSpc>
                <a:spcPct val="150000"/>
              </a:lnSpc>
              <a:spcBef>
                <a:spcPts val="600"/>
              </a:spcBef>
              <a:spcAft>
                <a:spcPts val="0"/>
              </a:spcAft>
              <a:buSzPts val="2100"/>
              <a:buChar char="►"/>
            </a:pPr>
            <a:r>
              <a:rPr lang="pl-PL" sz="2100" b="1"/>
              <a:t>Art.  358a.  [System teleinformatyczny uczelni do wnoszenia i</a:t>
            </a:r>
            <a:r>
              <a:rPr lang="pl-PL" sz="2100"/>
              <a:t> </a:t>
            </a:r>
            <a:r>
              <a:rPr lang="pl-PL" sz="2100" b="1"/>
              <a:t>doręczania pism utrwalonych w postaci elektronicznej]</a:t>
            </a:r>
            <a:endParaRPr sz="2100" b="1"/>
          </a:p>
          <a:p>
            <a:pPr marL="457200" marR="76200" lvl="0" indent="-361950" algn="l" rtl="0">
              <a:lnSpc>
                <a:spcPct val="150000"/>
              </a:lnSpc>
              <a:spcBef>
                <a:spcPts val="600"/>
              </a:spcBef>
              <a:spcAft>
                <a:spcPts val="0"/>
              </a:spcAft>
              <a:buSzPts val="2100"/>
              <a:buChar char="►"/>
            </a:pPr>
            <a:r>
              <a:rPr lang="pl-PL" sz="2100"/>
              <a:t>1. W celu umożliwienia </a:t>
            </a:r>
            <a:r>
              <a:rPr lang="pl-PL" sz="2100" b="1"/>
              <a:t>wnoszenia i doręczania pism utrwalonych w postaci elektronicznej, w tym decyzji administracyjnych</a:t>
            </a:r>
            <a:r>
              <a:rPr lang="pl-PL" sz="2100"/>
              <a:t>, w sprawach, o których mowa w art. 72 ust. 2-4, art. 86 ust. 1 pkt 1-4, art. 108 ust. 3, art. 178 ust. 1 pkt 1, art. 200 ust. 4 i 5, art. 203 ust. 3, art. 323 ust. 1 pkt 6 i art. 324 ust. 1 pkt 1, uczelnia może używać </a:t>
            </a:r>
            <a:r>
              <a:rPr lang="pl-PL" sz="2100" b="1"/>
              <a:t>systemu teleinformatycznego</a:t>
            </a:r>
            <a:r>
              <a:rPr lang="pl-PL" sz="2100"/>
              <a:t>, spełniającego warunki techniczne i organizacyjne, o których mowa </a:t>
            </a:r>
            <a:r>
              <a:rPr lang="pl-PL" sz="2100" b="1">
                <a:solidFill>
                  <a:schemeClr val="tx1"/>
                </a:solidFill>
              </a:rPr>
              <a:t>w</a:t>
            </a:r>
            <a:r>
              <a:rPr lang="pl-PL" sz="2100">
                <a:solidFill>
                  <a:schemeClr val="tx1"/>
                </a:solidFill>
              </a:rPr>
              <a:t> </a:t>
            </a:r>
            <a:r>
              <a:rPr lang="pl-PL" sz="2100" b="1">
                <a:solidFill>
                  <a:schemeClr val="tx1"/>
                </a:solidFill>
                <a:uFill>
                  <a:noFill/>
                </a:uFill>
                <a:hlinkClick r:id="rId3">
                  <a:extLst>
                    <a:ext uri="{A12FA001-AC4F-418D-AE19-62706E023703}">
                      <ahyp:hlinkClr xmlns:ahyp="http://schemas.microsoft.com/office/drawing/2018/hyperlinkcolor" val="tx"/>
                    </a:ext>
                  </a:extLst>
                </a:hlinkClick>
              </a:rPr>
              <a:t>ustawie</a:t>
            </a:r>
            <a:r>
              <a:rPr lang="pl-PL" sz="2100" b="1">
                <a:solidFill>
                  <a:schemeClr val="tx1"/>
                </a:solidFill>
              </a:rPr>
              <a:t> z </a:t>
            </a:r>
            <a:r>
              <a:rPr lang="pl-PL" sz="2100" b="1"/>
              <a:t>dnia 17 lutego 2005 r. o informatyzacji działalności podmiotów realizujących zadania publiczne. -</a:t>
            </a:r>
            <a:r>
              <a:rPr lang="pl-PL" sz="2100"/>
              <a:t> </a:t>
            </a:r>
            <a:r>
              <a:rPr lang="pl-PL" sz="2100" b="1"/>
              <a:t>EPUAP</a:t>
            </a:r>
            <a:endParaRPr sz="21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32b8c756241_0_103"/>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pl-PL"/>
              <a:t>Ustawa Prawo o szkolnictwie wyższym i nauce (4 z 6)</a:t>
            </a:r>
            <a:endParaRPr/>
          </a:p>
        </p:txBody>
      </p:sp>
      <p:sp>
        <p:nvSpPr>
          <p:cNvPr id="296" name="Google Shape;296;g32b8c756241_0_103"/>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marR="76200" lvl="0" indent="-361950" algn="l" rtl="0">
              <a:lnSpc>
                <a:spcPct val="150000"/>
              </a:lnSpc>
              <a:spcBef>
                <a:spcPts val="600"/>
              </a:spcBef>
              <a:spcAft>
                <a:spcPts val="0"/>
              </a:spcAft>
              <a:buSzPts val="2100"/>
              <a:buChar char="►"/>
            </a:pPr>
            <a:r>
              <a:rPr lang="pl-PL" sz="2100" b="1"/>
              <a:t>Art.  358a.  [System teleinformatyczny uczelni do wnoszenia i doręczania pism utrwalonych w postaci elektronicznej]</a:t>
            </a:r>
            <a:endParaRPr sz="2100" b="1"/>
          </a:p>
          <a:p>
            <a:pPr marL="457200" marR="76200" lvl="0" indent="-361950" algn="l" rtl="0">
              <a:lnSpc>
                <a:spcPct val="150000"/>
              </a:lnSpc>
              <a:spcBef>
                <a:spcPts val="600"/>
              </a:spcBef>
              <a:spcAft>
                <a:spcPts val="0"/>
              </a:spcAft>
              <a:buSzPts val="2100"/>
              <a:buChar char="►"/>
            </a:pPr>
            <a:r>
              <a:rPr lang="pl-PL" sz="2100"/>
              <a:t>2. W przypadku, o którym mowa w ust. 1, wnoszenie i doręczanie pism następuje </a:t>
            </a:r>
            <a:r>
              <a:rPr lang="pl-PL" sz="2100" b="1"/>
              <a:t>z zachowaniem zasad przewidzianych w przepisach Kpa</a:t>
            </a:r>
            <a:r>
              <a:rPr lang="pl-PL" sz="2100"/>
              <a:t>. Wnoszenie i doręczanie pism przy wykorzystaniu systemu, o którym mowa w ust. 1, nie wyłącza stosowania przepisów</a:t>
            </a:r>
            <a:r>
              <a:rPr lang="pl-PL" sz="2100">
                <a:solidFill>
                  <a:srgbClr val="EF5285"/>
                </a:solidFill>
                <a:uFill>
                  <a:noFill/>
                </a:uFill>
                <a:hlinkClick r:id="rId3">
                  <a:extLst>
                    <a:ext uri="{A12FA001-AC4F-418D-AE19-62706E023703}">
                      <ahyp:hlinkClr xmlns:ahyp="http://schemas.microsoft.com/office/drawing/2018/hyperlinkcolor" val="tx"/>
                    </a:ext>
                  </a:extLst>
                </a:hlinkClick>
              </a:rPr>
              <a:t> </a:t>
            </a:r>
            <a:r>
              <a:rPr lang="pl-PL" sz="2100" b="1">
                <a:solidFill>
                  <a:schemeClr val="tx1"/>
                </a:solidFill>
                <a:uFill>
                  <a:noFill/>
                </a:uFill>
                <a:hlinkClick r:id="rId3">
                  <a:extLst>
                    <a:ext uri="{A12FA001-AC4F-418D-AE19-62706E023703}">
                      <ahyp:hlinkClr xmlns:ahyp="http://schemas.microsoft.com/office/drawing/2018/hyperlinkcolor" val="tx"/>
                    </a:ext>
                  </a:extLst>
                </a:hlinkClick>
              </a:rPr>
              <a:t>ustawy</a:t>
            </a:r>
            <a:r>
              <a:rPr lang="pl-PL" sz="2100" b="1">
                <a:solidFill>
                  <a:schemeClr val="tx1"/>
                </a:solidFill>
              </a:rPr>
              <a:t> </a:t>
            </a:r>
            <a:r>
              <a:rPr lang="pl-PL" sz="2100" b="1"/>
              <a:t>z</a:t>
            </a:r>
            <a:r>
              <a:rPr lang="pl-PL" sz="2100"/>
              <a:t> </a:t>
            </a:r>
            <a:r>
              <a:rPr lang="pl-PL" sz="2100" b="1"/>
              <a:t>dnia 18 listopada 2020 r. o doręczeniach elektronicznych (Dz. U. z 2024 r. poz. 1045).</a:t>
            </a:r>
            <a:r>
              <a:rPr lang="pl-PL" sz="2100"/>
              <a:t> W przypadku doręczenia pisma przy wykorzystaniu systemu, o którym mowa w ust. 1, pisma nie doręcza się na adres do doręczeń elektronicznych, o którym mowa w</a:t>
            </a:r>
            <a:r>
              <a:rPr lang="pl-PL" sz="2100">
                <a:solidFill>
                  <a:schemeClr val="tx1"/>
                </a:solidFill>
              </a:rPr>
              <a:t> </a:t>
            </a:r>
            <a:r>
              <a:rPr lang="pl-PL" sz="2100">
                <a:solidFill>
                  <a:schemeClr val="tx1"/>
                </a:solidFill>
                <a:uFill>
                  <a:noFill/>
                </a:uFill>
                <a:hlinkClick r:id="rId4">
                  <a:extLst>
                    <a:ext uri="{A12FA001-AC4F-418D-AE19-62706E023703}">
                      <ahyp:hlinkClr xmlns:ahyp="http://schemas.microsoft.com/office/drawing/2018/hyperlinkcolor" val="tx"/>
                    </a:ext>
                  </a:extLst>
                </a:hlinkClick>
              </a:rPr>
              <a:t>art. 2 pkt 1</a:t>
            </a:r>
            <a:r>
              <a:rPr lang="pl-PL" sz="2100">
                <a:solidFill>
                  <a:schemeClr val="tx1"/>
                </a:solidFill>
              </a:rPr>
              <a:t> tej ustawy</a:t>
            </a:r>
            <a:r>
              <a:rPr lang="pl-PL" sz="2100"/>
              <a:t>.</a:t>
            </a:r>
            <a:endParaRPr sz="21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32ca4ad5419_0_6"/>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pl-PL"/>
              <a:t>Ustawa Prawo o szkolnictwie wyższym i nauce (5 z 6)</a:t>
            </a:r>
            <a:endParaRPr/>
          </a:p>
        </p:txBody>
      </p:sp>
      <p:sp>
        <p:nvSpPr>
          <p:cNvPr id="303" name="Google Shape;303;g32ca4ad5419_0_6"/>
          <p:cNvSpPr txBox="1">
            <a:spLocks noGrp="1"/>
          </p:cNvSpPr>
          <p:nvPr>
            <p:ph type="body" idx="1"/>
          </p:nvPr>
        </p:nvSpPr>
        <p:spPr>
          <a:xfrm>
            <a:off x="677325" y="1436700"/>
            <a:ext cx="10529400" cy="5631900"/>
          </a:xfrm>
          <a:prstGeom prst="rect">
            <a:avLst/>
          </a:prstGeom>
        </p:spPr>
        <p:txBody>
          <a:bodyPr spcFirstLastPara="1" wrap="square" lIns="91425" tIns="45700" rIns="91425" bIns="45700" anchor="t" anchorCtr="0">
            <a:noAutofit/>
          </a:bodyPr>
          <a:lstStyle/>
          <a:p>
            <a:pPr marL="457200" marR="76200" lvl="0" indent="-368300" algn="l" rtl="0">
              <a:lnSpc>
                <a:spcPct val="150000"/>
              </a:lnSpc>
              <a:spcBef>
                <a:spcPts val="600"/>
              </a:spcBef>
              <a:spcAft>
                <a:spcPts val="0"/>
              </a:spcAft>
              <a:buClr>
                <a:schemeClr val="accent2"/>
              </a:buClr>
              <a:buSzPts val="2200"/>
              <a:buChar char="►"/>
            </a:pPr>
            <a:r>
              <a:rPr lang="pl-PL" sz="2200" b="1">
                <a:solidFill>
                  <a:srgbClr val="333333"/>
                </a:solidFill>
              </a:rPr>
              <a:t>Art.  358a.  [System teleinformatyczny uczelni do wnoszenia i doręczania pism utrwalonych w postaci elektronicznej]</a:t>
            </a:r>
            <a:endParaRPr sz="2200" b="1">
              <a:solidFill>
                <a:srgbClr val="333333"/>
              </a:solidFill>
            </a:endParaRPr>
          </a:p>
          <a:p>
            <a:pPr marL="457200" marR="76200" lvl="0" indent="-368300" algn="l" rtl="0">
              <a:lnSpc>
                <a:spcPct val="150000"/>
              </a:lnSpc>
              <a:spcBef>
                <a:spcPts val="600"/>
              </a:spcBef>
              <a:spcAft>
                <a:spcPts val="0"/>
              </a:spcAft>
              <a:buClr>
                <a:schemeClr val="accent2"/>
              </a:buClr>
              <a:buSzPts val="2200"/>
              <a:buChar char="►"/>
            </a:pPr>
            <a:r>
              <a:rPr lang="pl-PL" sz="2200">
                <a:solidFill>
                  <a:srgbClr val="333333"/>
                </a:solidFill>
              </a:rPr>
              <a:t>3. System, o którym mowa w ust. 1, zapewnia możliwość </a:t>
            </a:r>
            <a:r>
              <a:rPr lang="pl-PL" sz="2200" b="1">
                <a:solidFill>
                  <a:srgbClr val="333333"/>
                </a:solidFill>
              </a:rPr>
              <a:t>wygenerowania potwierdzenia wniesienia i doręczenia pisma</a:t>
            </a:r>
            <a:r>
              <a:rPr lang="pl-PL" sz="2200">
                <a:solidFill>
                  <a:srgbClr val="333333"/>
                </a:solidFill>
              </a:rPr>
              <a:t> w sprawach, o których mowa w art. 72 ust. 2-4, art. 86 ust. 1 pkt 1-4, art. 108 ust. 3, art. 178 ust. 1 pkt 1, art. 200 ust. 4 i 5, art. 203 ust. 3, art. 323 ust. 1 pkt 6 i art. 324 ust. 1 pkt 1, zawierającego dane odpowiadające danym zawartym w dokumentach potwierdzających wnoszenie i doręczanie pism zgodnie z przepisami</a:t>
            </a:r>
            <a:r>
              <a:rPr lang="pl-PL" sz="2200">
                <a:solidFill>
                  <a:srgbClr val="333333"/>
                </a:solidFill>
                <a:uFill>
                  <a:noFill/>
                </a:uFill>
                <a:hlinkClick r:id="rId3">
                  <a:extLst>
                    <a:ext uri="{A12FA001-AC4F-418D-AE19-62706E023703}">
                      <ahyp:hlinkClr xmlns:ahyp="http://schemas.microsoft.com/office/drawing/2018/hyperlinkcolor" val="tx"/>
                    </a:ext>
                  </a:extLst>
                </a:hlinkClick>
              </a:rPr>
              <a:t> </a:t>
            </a:r>
            <a:r>
              <a:rPr lang="pl-PL" sz="2200">
                <a:solidFill>
                  <a:schemeClr val="tx1"/>
                </a:solidFill>
                <a:uFill>
                  <a:noFill/>
                </a:uFill>
                <a:hlinkClick r:id="rId3">
                  <a:extLst>
                    <a:ext uri="{A12FA001-AC4F-418D-AE19-62706E023703}">
                      <ahyp:hlinkClr xmlns:ahyp="http://schemas.microsoft.com/office/drawing/2018/hyperlinkcolor" val="tx"/>
                    </a:ext>
                  </a:extLst>
                </a:hlinkClick>
              </a:rPr>
              <a:t>Kpa</a:t>
            </a:r>
            <a:r>
              <a:rPr lang="pl-PL" sz="2200">
                <a:solidFill>
                  <a:schemeClr val="tx1"/>
                </a:solidFill>
              </a:rPr>
              <a:t>.</a:t>
            </a:r>
            <a:endParaRPr sz="220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32b8c756241_0_97"/>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spcBef>
                <a:spcPts val="0"/>
              </a:spcBef>
              <a:spcAft>
                <a:spcPts val="0"/>
              </a:spcAft>
              <a:buNone/>
            </a:pPr>
            <a:r>
              <a:rPr lang="pl-PL"/>
              <a:t>Ustawa Prawo o szkolnictwie wyższym i nauce (6 z 6)</a:t>
            </a:r>
            <a:endParaRPr/>
          </a:p>
          <a:p>
            <a:pPr marL="0" lvl="0" indent="0" algn="l" rtl="0">
              <a:spcBef>
                <a:spcPts val="0"/>
              </a:spcBef>
              <a:spcAft>
                <a:spcPts val="0"/>
              </a:spcAft>
              <a:buNone/>
            </a:pPr>
            <a:endParaRPr/>
          </a:p>
        </p:txBody>
      </p:sp>
      <p:sp>
        <p:nvSpPr>
          <p:cNvPr id="310" name="Google Shape;310;g32b8c756241_0_97"/>
          <p:cNvSpPr txBox="1">
            <a:spLocks noGrp="1"/>
          </p:cNvSpPr>
          <p:nvPr>
            <p:ph type="body" idx="1"/>
          </p:nvPr>
        </p:nvSpPr>
        <p:spPr>
          <a:xfrm>
            <a:off x="677325" y="1436700"/>
            <a:ext cx="10529400" cy="5421300"/>
          </a:xfrm>
          <a:prstGeom prst="rect">
            <a:avLst/>
          </a:prstGeom>
        </p:spPr>
        <p:txBody>
          <a:bodyPr spcFirstLastPara="1" wrap="square" lIns="91425" tIns="45700" rIns="91425" bIns="45700" anchor="t" anchorCtr="0">
            <a:noAutofit/>
          </a:bodyPr>
          <a:lstStyle/>
          <a:p>
            <a:pPr marL="457200" marR="76200" lvl="0" indent="-368300" algn="l" rtl="0">
              <a:lnSpc>
                <a:spcPct val="150000"/>
              </a:lnSpc>
              <a:spcBef>
                <a:spcPts val="600"/>
              </a:spcBef>
              <a:spcAft>
                <a:spcPts val="0"/>
              </a:spcAft>
              <a:buClr>
                <a:schemeClr val="accent2"/>
              </a:buClr>
              <a:buSzPts val="2200"/>
              <a:buChar char="►"/>
            </a:pPr>
            <a:r>
              <a:rPr lang="pl-PL" sz="2200" b="1">
                <a:solidFill>
                  <a:srgbClr val="333333"/>
                </a:solidFill>
              </a:rPr>
              <a:t>Art.  358a.  [System teleinformatyczny uczelni do wnoszenia i doręczania pism utrwalonych w postaci elektronicznej]</a:t>
            </a:r>
            <a:endParaRPr sz="2200" b="1">
              <a:solidFill>
                <a:srgbClr val="333333"/>
              </a:solidFill>
            </a:endParaRPr>
          </a:p>
          <a:p>
            <a:pPr marL="457200" marR="76200" lvl="0" indent="-368300" algn="l" rtl="0">
              <a:lnSpc>
                <a:spcPct val="150000"/>
              </a:lnSpc>
              <a:spcBef>
                <a:spcPts val="600"/>
              </a:spcBef>
              <a:spcAft>
                <a:spcPts val="0"/>
              </a:spcAft>
              <a:buClr>
                <a:schemeClr val="accent2"/>
              </a:buClr>
              <a:buSzPts val="2200"/>
              <a:buChar char="►"/>
            </a:pPr>
            <a:r>
              <a:rPr lang="pl-PL" sz="2200">
                <a:solidFill>
                  <a:srgbClr val="333333"/>
                </a:solidFill>
              </a:rPr>
              <a:t>4. Warunkiem wnoszenia i doręczania pism przy wykorzystaniu systemu, o którym mowa w ust. 1, </a:t>
            </a:r>
            <a:r>
              <a:rPr lang="pl-PL" sz="2200" b="1">
                <a:solidFill>
                  <a:srgbClr val="333333"/>
                </a:solidFill>
              </a:rPr>
              <a:t>jest udostępnienie przez uczelnię w BIP na swojej stronie podmiotowej informacji o używaniu tego systemu ze wskazaniem terminu, od którego system będzie wykorzystywany.</a:t>
            </a:r>
            <a:r>
              <a:rPr lang="pl-PL" sz="2200">
                <a:solidFill>
                  <a:srgbClr val="333333"/>
                </a:solidFill>
              </a:rPr>
              <a:t> Termin wskazany w informacji nie może być krótszy niż 30 dni od dnia udostępnienia informacji. Po upływie tego terminu wnoszenie i doręczanie pism następuje wyłącznie w systemie, o którym mowa w ust.1 </a:t>
            </a:r>
            <a:endParaRPr sz="22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g32b8c756241_0_90"/>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endParaRPr/>
          </a:p>
          <a:p>
            <a:pPr marL="0" lvl="0" indent="0" algn="l" rtl="0">
              <a:lnSpc>
                <a:spcPct val="115000"/>
              </a:lnSpc>
              <a:spcBef>
                <a:spcPts val="300"/>
              </a:spcBef>
              <a:spcAft>
                <a:spcPts val="0"/>
              </a:spcAft>
              <a:buNone/>
            </a:pPr>
            <a:r>
              <a:rPr lang="pl-PL"/>
              <a:t>Rozporządzenie w sprawie studiów</a:t>
            </a:r>
            <a:endParaRPr/>
          </a:p>
          <a:p>
            <a:pPr marL="0" lvl="0" indent="0" algn="l" rtl="0">
              <a:spcBef>
                <a:spcPts val="0"/>
              </a:spcBef>
              <a:spcAft>
                <a:spcPts val="0"/>
              </a:spcAft>
              <a:buNone/>
            </a:pPr>
            <a:endParaRPr/>
          </a:p>
        </p:txBody>
      </p:sp>
      <p:sp>
        <p:nvSpPr>
          <p:cNvPr id="317" name="Google Shape;317;g32b8c756241_0_90"/>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Autofit/>
          </a:bodyPr>
          <a:lstStyle/>
          <a:p>
            <a:pPr marL="457200" lvl="0" indent="-393700" algn="l" rtl="0">
              <a:lnSpc>
                <a:spcPct val="115000"/>
              </a:lnSpc>
              <a:spcBef>
                <a:spcPts val="300"/>
              </a:spcBef>
              <a:spcAft>
                <a:spcPts val="0"/>
              </a:spcAft>
              <a:buClr>
                <a:schemeClr val="accent2"/>
              </a:buClr>
              <a:buSzPts val="2600"/>
              <a:buChar char="►"/>
            </a:pPr>
            <a:r>
              <a:rPr lang="pl-PL" sz="2600"/>
              <a:t>Rozporządzenie Ministra Nauki i Szkolnictwa Wyższego z dnia 27 września 2018 r. w sprawie studiów (</a:t>
            </a:r>
            <a:r>
              <a:rPr lang="pl-PL" sz="2600" err="1"/>
              <a:t>t.j</a:t>
            </a:r>
            <a:r>
              <a:rPr lang="pl-PL" sz="2600"/>
              <a:t>. Dz. U. z 2023 r. poz. 2787).</a:t>
            </a:r>
            <a:endParaRPr sz="2600"/>
          </a:p>
          <a:p>
            <a:pPr marL="457200" lvl="0" indent="-393700" algn="l" rtl="0">
              <a:lnSpc>
                <a:spcPct val="115000"/>
              </a:lnSpc>
              <a:spcBef>
                <a:spcPts val="0"/>
              </a:spcBef>
              <a:spcAft>
                <a:spcPts val="0"/>
              </a:spcAft>
              <a:buClr>
                <a:schemeClr val="accent2"/>
              </a:buClr>
              <a:buSzPts val="2600"/>
              <a:buChar char="►"/>
            </a:pPr>
            <a:r>
              <a:rPr lang="pl-PL" sz="2600" b="1">
                <a:solidFill>
                  <a:srgbClr val="333333"/>
                </a:solidFill>
                <a:highlight>
                  <a:srgbClr val="FFFFFF"/>
                </a:highlight>
              </a:rPr>
              <a:t>§ 15</a:t>
            </a:r>
            <a:endParaRPr sz="2600"/>
          </a:p>
          <a:p>
            <a:pPr marL="457200" lvl="0" indent="-393700" algn="l" rtl="0">
              <a:lnSpc>
                <a:spcPct val="115000"/>
              </a:lnSpc>
              <a:spcBef>
                <a:spcPts val="0"/>
              </a:spcBef>
              <a:spcAft>
                <a:spcPts val="0"/>
              </a:spcAft>
              <a:buClr>
                <a:schemeClr val="accent2"/>
              </a:buClr>
              <a:buSzPts val="2600"/>
              <a:buChar char="►"/>
            </a:pPr>
            <a:r>
              <a:rPr lang="pl-PL" sz="2600" b="1">
                <a:solidFill>
                  <a:srgbClr val="333333"/>
                </a:solidFill>
                <a:highlight>
                  <a:srgbClr val="FFFFFF"/>
                </a:highlight>
              </a:rPr>
              <a:t>decyzje</a:t>
            </a:r>
            <a:r>
              <a:rPr lang="pl-PL" sz="2600">
                <a:solidFill>
                  <a:srgbClr val="333333"/>
                </a:solidFill>
                <a:highlight>
                  <a:srgbClr val="FFFFFF"/>
                </a:highlight>
              </a:rPr>
              <a:t> (wszelkie, nie tylko administracyjne) </a:t>
            </a:r>
            <a:r>
              <a:rPr lang="pl-PL" sz="2600" b="1">
                <a:solidFill>
                  <a:srgbClr val="333333"/>
                </a:solidFill>
                <a:highlight>
                  <a:srgbClr val="FFFFFF"/>
                </a:highlight>
              </a:rPr>
              <a:t>dotyczące przebiegu studiów</a:t>
            </a:r>
            <a:r>
              <a:rPr lang="pl-PL" sz="2600">
                <a:solidFill>
                  <a:srgbClr val="333333"/>
                </a:solidFill>
                <a:highlight>
                  <a:srgbClr val="FFFFFF"/>
                </a:highlight>
              </a:rPr>
              <a:t> sporządza się </a:t>
            </a:r>
            <a:r>
              <a:rPr lang="pl-PL" sz="2600" b="1">
                <a:solidFill>
                  <a:srgbClr val="333333"/>
                </a:solidFill>
                <a:highlight>
                  <a:srgbClr val="FFFFFF"/>
                </a:highlight>
              </a:rPr>
              <a:t>w postaci </a:t>
            </a:r>
            <a:r>
              <a:rPr lang="pl-PL" sz="2600" b="1">
                <a:solidFill>
                  <a:srgbClr val="333333"/>
                </a:solidFill>
              </a:rPr>
              <a:t>papierowej </a:t>
            </a:r>
            <a:r>
              <a:rPr lang="pl-PL" sz="2600">
                <a:solidFill>
                  <a:srgbClr val="333333"/>
                </a:solidFill>
                <a:highlight>
                  <a:srgbClr val="FFFFFF"/>
                </a:highlight>
              </a:rPr>
              <a:t>lub </a:t>
            </a:r>
            <a:r>
              <a:rPr lang="pl-PL" sz="2600" b="1">
                <a:solidFill>
                  <a:srgbClr val="333333"/>
                </a:solidFill>
                <a:highlight>
                  <a:srgbClr val="FFFFFF"/>
                </a:highlight>
              </a:rPr>
              <a:t>elektronicznej</a:t>
            </a:r>
            <a:endParaRPr sz="2600" b="1">
              <a:solidFill>
                <a:srgbClr val="333333"/>
              </a:solidFill>
              <a:highlight>
                <a:srgbClr val="FFFFFF"/>
              </a:highlight>
            </a:endParaRPr>
          </a:p>
          <a:p>
            <a:pPr marL="457200" lvl="0" indent="-393700" algn="l" rtl="0">
              <a:lnSpc>
                <a:spcPct val="115000"/>
              </a:lnSpc>
              <a:spcBef>
                <a:spcPts val="0"/>
              </a:spcBef>
              <a:spcAft>
                <a:spcPts val="0"/>
              </a:spcAft>
              <a:buClr>
                <a:schemeClr val="accent2"/>
              </a:buClr>
              <a:buSzPts val="2600"/>
              <a:buChar char="►"/>
            </a:pPr>
            <a:r>
              <a:rPr lang="pl-PL" sz="2600" b="1">
                <a:solidFill>
                  <a:srgbClr val="333333"/>
                </a:solidFill>
                <a:highlight>
                  <a:srgbClr val="FFFFFF"/>
                </a:highlight>
              </a:rPr>
              <a:t>Akt ślubowania</a:t>
            </a:r>
            <a:r>
              <a:rPr lang="pl-PL" sz="2600">
                <a:solidFill>
                  <a:srgbClr val="333333"/>
                </a:solidFill>
                <a:highlight>
                  <a:srgbClr val="FFFFFF"/>
                </a:highlight>
              </a:rPr>
              <a:t> - w postaci </a:t>
            </a:r>
            <a:r>
              <a:rPr lang="pl-PL" sz="2600">
                <a:solidFill>
                  <a:srgbClr val="333333"/>
                </a:solidFill>
              </a:rPr>
              <a:t>papierowej lub w f</a:t>
            </a:r>
            <a:r>
              <a:rPr lang="pl-PL" sz="2600">
                <a:solidFill>
                  <a:srgbClr val="333333"/>
                </a:solidFill>
                <a:highlight>
                  <a:srgbClr val="FFFFFF"/>
                </a:highlight>
              </a:rPr>
              <a:t>ormie elektronicznej</a:t>
            </a:r>
            <a:endParaRPr sz="2600">
              <a:solidFill>
                <a:srgbClr val="333333"/>
              </a:solidFill>
              <a:highlight>
                <a:srgbClr val="FFFFFF"/>
              </a:highlight>
            </a:endParaRPr>
          </a:p>
          <a:p>
            <a:pPr marL="457200" lvl="0" indent="-393700" algn="l" rtl="0">
              <a:lnSpc>
                <a:spcPct val="115000"/>
              </a:lnSpc>
              <a:spcBef>
                <a:spcPts val="0"/>
              </a:spcBef>
              <a:spcAft>
                <a:spcPts val="0"/>
              </a:spcAft>
              <a:buClr>
                <a:schemeClr val="accent2"/>
              </a:buClr>
              <a:buSzPts val="2600"/>
              <a:buChar char="►"/>
            </a:pPr>
            <a:r>
              <a:rPr lang="pl-PL" sz="2600" b="1">
                <a:solidFill>
                  <a:srgbClr val="333333"/>
                </a:solidFill>
                <a:highlight>
                  <a:srgbClr val="FFFFFF"/>
                </a:highlight>
              </a:rPr>
              <a:t>Prowadzenia teczki akt osobowych studenta</a:t>
            </a:r>
            <a:r>
              <a:rPr lang="pl-PL" sz="2600">
                <a:solidFill>
                  <a:srgbClr val="333333"/>
                </a:solidFill>
                <a:highlight>
                  <a:srgbClr val="FFFFFF"/>
                </a:highlight>
              </a:rPr>
              <a:t> w postaci </a:t>
            </a:r>
            <a:r>
              <a:rPr lang="pl-PL" sz="2600">
                <a:solidFill>
                  <a:srgbClr val="333333"/>
                </a:solidFill>
              </a:rPr>
              <a:t>papierowej lub w f</a:t>
            </a:r>
            <a:r>
              <a:rPr lang="pl-PL" sz="2600">
                <a:solidFill>
                  <a:srgbClr val="333333"/>
                </a:solidFill>
                <a:highlight>
                  <a:srgbClr val="FFFFFF"/>
                </a:highlight>
              </a:rPr>
              <a:t>ormie elektronicznej</a:t>
            </a:r>
            <a:endParaRPr sz="2600" b="1">
              <a:solidFill>
                <a:srgbClr val="333333"/>
              </a:solidFill>
              <a:highlight>
                <a:srgbClr val="FFFFFF"/>
              </a:highlight>
            </a:endParaRPr>
          </a:p>
          <a:p>
            <a:pPr marL="457200" lvl="0" indent="0" algn="l" rtl="0">
              <a:spcBef>
                <a:spcPts val="1000"/>
              </a:spcBef>
              <a:spcAft>
                <a:spcPts val="0"/>
              </a:spcAft>
              <a:buNone/>
            </a:pPr>
            <a:endParaRPr sz="26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32bcc0e2bbc_1_12"/>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pl-PL"/>
              <a:t>E-doręczenia</a:t>
            </a:r>
            <a:endParaRPr/>
          </a:p>
        </p:txBody>
      </p:sp>
      <p:sp>
        <p:nvSpPr>
          <p:cNvPr id="324" name="Google Shape;324;g32bcc0e2bbc_1_12"/>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rmAutofit fontScale="77500" lnSpcReduction="20000"/>
          </a:bodyPr>
          <a:lstStyle/>
          <a:p>
            <a:pPr marL="342900" indent="-342900"/>
            <a:r>
              <a:rPr lang="pl-PL" sz="2200">
                <a:effectLst/>
              </a:rPr>
              <a:t>Ustawa z dnia 18 lipca 2002 r. o świadczeniu usług drogą elektroniczną (</a:t>
            </a:r>
            <a:r>
              <a:rPr lang="pl-PL" sz="2200" err="1">
                <a:effectLst/>
              </a:rPr>
              <a:t>t.j</a:t>
            </a:r>
            <a:r>
              <a:rPr lang="pl-PL" sz="2200">
                <a:effectLst/>
              </a:rPr>
              <a:t>. Dz. U. z 2024 r. poz. 1513 z </a:t>
            </a:r>
            <a:r>
              <a:rPr lang="pl-PL" sz="2200" err="1">
                <a:effectLst/>
              </a:rPr>
              <a:t>późn</a:t>
            </a:r>
            <a:r>
              <a:rPr lang="pl-PL" sz="2200">
                <a:effectLst/>
              </a:rPr>
              <a:t>. zm.).</a:t>
            </a:r>
            <a:endParaRPr lang="pl-PL" sz="2200"/>
          </a:p>
          <a:p>
            <a:pPr marL="342900" indent="-342900"/>
            <a:r>
              <a:rPr lang="pl-PL" sz="2200"/>
              <a:t>Ustawa z dnia 17 lutego 2005 r. o informatyzacji działalności podmiotów realizujących zadania publiczne (</a:t>
            </a:r>
            <a:r>
              <a:rPr lang="pl-PL" sz="2200" err="1"/>
              <a:t>t.j</a:t>
            </a:r>
            <a:r>
              <a:rPr lang="pl-PL" sz="2200"/>
              <a:t>. Dz. U. z 2024 r. poz. 1557 z </a:t>
            </a:r>
            <a:r>
              <a:rPr lang="pl-PL" sz="2200" err="1"/>
              <a:t>późn</a:t>
            </a:r>
            <a:r>
              <a:rPr lang="pl-PL" sz="2200"/>
              <a:t>. zm.). - EPUAP – do końca 2025 roku.</a:t>
            </a:r>
          </a:p>
          <a:p>
            <a:pPr marL="342900" indent="-342900"/>
            <a:r>
              <a:rPr lang="pl-PL" sz="2200"/>
              <a:t>Rozporządzenie Parlamentu Europejskiego i Rady (UE) NR 910/2014 z dnia 23 lipca 2014r. w sprawie identyfikacji elektronicznej i usług zaufania w odniesieniu do transakcji elektronicznych na rynku wewnętrznym oraz uchylające dyrektywę1999/93/WE -</a:t>
            </a:r>
            <a:r>
              <a:rPr lang="pl-PL" sz="2200" err="1"/>
              <a:t>eIDAS</a:t>
            </a:r>
            <a:endParaRPr lang="pl-PL" sz="2200"/>
          </a:p>
          <a:p>
            <a:pPr marL="342900" indent="-342900"/>
            <a:r>
              <a:rPr lang="pl-PL" sz="2200" dirty="0"/>
              <a:t>Ustawa z dnia 18 listopada 2020 r. o doręczeniach elektronicznych (</a:t>
            </a:r>
            <a:r>
              <a:rPr lang="pl-PL" sz="2200" err="1"/>
              <a:t>t.j</a:t>
            </a:r>
            <a:r>
              <a:rPr lang="pl-PL" sz="2200" dirty="0"/>
              <a:t>. Dz. U. z 2024 r. poz. 1045 z </a:t>
            </a:r>
            <a:r>
              <a:rPr lang="pl-PL" sz="2200" err="1"/>
              <a:t>późn</a:t>
            </a:r>
            <a:r>
              <a:rPr lang="pl-PL" sz="2200"/>
              <a:t>. zm.).</a:t>
            </a:r>
          </a:p>
          <a:p>
            <a:pPr marL="342900" indent="-342900"/>
            <a:r>
              <a:rPr lang="pl-PL" sz="2200" b="1" dirty="0"/>
              <a:t>Od 1.01.2025 roku podmiotami zobowiązanymi są </a:t>
            </a:r>
            <a:r>
              <a:rPr lang="pl-PL" sz="2200" b="1" dirty="0" err="1"/>
              <a:t>rónież</a:t>
            </a:r>
            <a:r>
              <a:rPr lang="pl-PL" sz="2200" b="1" dirty="0"/>
              <a:t> uczelnie, w tym uczelnie niepubliczne</a:t>
            </a:r>
            <a:endParaRPr lang="pl-PL"/>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2">
          <a:extLst>
            <a:ext uri="{FF2B5EF4-FFF2-40B4-BE49-F238E27FC236}">
              <a16:creationId xmlns:a16="http://schemas.microsoft.com/office/drawing/2014/main" id="{E7A97B07-18D6-AA07-59CD-B468C7D45251}"/>
            </a:ext>
          </a:extLst>
        </p:cNvPr>
        <p:cNvGrpSpPr/>
        <p:nvPr/>
      </p:nvGrpSpPr>
      <p:grpSpPr>
        <a:xfrm>
          <a:off x="0" y="0"/>
          <a:ext cx="0" cy="0"/>
          <a:chOff x="0" y="0"/>
          <a:chExt cx="0" cy="0"/>
        </a:xfrm>
      </p:grpSpPr>
      <p:sp>
        <p:nvSpPr>
          <p:cNvPr id="323" name="Google Shape;323;g32bcc0e2bbc_1_12">
            <a:extLst>
              <a:ext uri="{FF2B5EF4-FFF2-40B4-BE49-F238E27FC236}">
                <a16:creationId xmlns:a16="http://schemas.microsoft.com/office/drawing/2014/main" id="{2B970FB8-EC5F-26FC-6572-2771546E8604}"/>
              </a:ext>
            </a:extLst>
          </p:cNvPr>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pl-PL" dirty="0" err="1"/>
              <a:t>eIDAS</a:t>
            </a:r>
          </a:p>
        </p:txBody>
      </p:sp>
      <p:sp>
        <p:nvSpPr>
          <p:cNvPr id="324" name="Google Shape;324;g32bcc0e2bbc_1_12">
            <a:extLst>
              <a:ext uri="{FF2B5EF4-FFF2-40B4-BE49-F238E27FC236}">
                <a16:creationId xmlns:a16="http://schemas.microsoft.com/office/drawing/2014/main" id="{6861E1A7-6D62-EB52-E4C3-E69A5AE93701}"/>
              </a:ext>
            </a:extLst>
          </p:cNvPr>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rmAutofit fontScale="92500" lnSpcReduction="10000"/>
          </a:bodyPr>
          <a:lstStyle/>
          <a:p>
            <a:pPr marL="342900" indent="-342900"/>
            <a:r>
              <a:rPr lang="pl-PL" sz="2200" err="1">
                <a:solidFill>
                  <a:schemeClr val="tx1"/>
                </a:solidFill>
              </a:rPr>
              <a:t>electronic</a:t>
            </a:r>
            <a:endParaRPr lang="pl-PL" sz="2200">
              <a:solidFill>
                <a:schemeClr val="tx1"/>
              </a:solidFill>
            </a:endParaRPr>
          </a:p>
          <a:p>
            <a:pPr lvl="1"/>
            <a:r>
              <a:rPr lang="pl-PL" b="1" err="1">
                <a:solidFill>
                  <a:schemeClr val="tx1"/>
                </a:solidFill>
              </a:rPr>
              <a:t>ID</a:t>
            </a:r>
            <a:r>
              <a:rPr lang="pl-PL" err="1">
                <a:solidFill>
                  <a:schemeClr val="tx1"/>
                </a:solidFill>
              </a:rPr>
              <a:t>entification</a:t>
            </a:r>
            <a:r>
              <a:rPr lang="pl-PL" dirty="0">
                <a:solidFill>
                  <a:schemeClr val="tx1"/>
                </a:solidFill>
              </a:rPr>
              <a:t>,</a:t>
            </a:r>
            <a:endParaRPr lang="pl-PL">
              <a:solidFill>
                <a:schemeClr val="tx1"/>
              </a:solidFill>
            </a:endParaRPr>
          </a:p>
          <a:p>
            <a:pPr lvl="1"/>
            <a:r>
              <a:rPr lang="pl-PL" b="1" err="1">
                <a:solidFill>
                  <a:schemeClr val="tx1"/>
                </a:solidFill>
              </a:rPr>
              <a:t>A</a:t>
            </a:r>
            <a:r>
              <a:rPr lang="pl-PL" err="1">
                <a:solidFill>
                  <a:schemeClr val="tx1"/>
                </a:solidFill>
              </a:rPr>
              <a:t>uthentication</a:t>
            </a:r>
            <a:r>
              <a:rPr lang="pl-PL" dirty="0">
                <a:solidFill>
                  <a:schemeClr val="tx1"/>
                </a:solidFill>
              </a:rPr>
              <a:t> and</a:t>
            </a:r>
            <a:endParaRPr lang="pl-PL">
              <a:solidFill>
                <a:schemeClr val="tx1"/>
              </a:solidFill>
            </a:endParaRPr>
          </a:p>
          <a:p>
            <a:pPr lvl="1"/>
            <a:r>
              <a:rPr lang="pl-PL" dirty="0">
                <a:solidFill>
                  <a:schemeClr val="tx1"/>
                </a:solidFill>
              </a:rPr>
              <a:t>Trust </a:t>
            </a:r>
            <a:r>
              <a:rPr lang="pl-PL" b="1" dirty="0">
                <a:solidFill>
                  <a:schemeClr val="tx1"/>
                </a:solidFill>
              </a:rPr>
              <a:t>S</a:t>
            </a:r>
            <a:r>
              <a:rPr lang="pl-PL" dirty="0">
                <a:solidFill>
                  <a:schemeClr val="tx1"/>
                </a:solidFill>
              </a:rPr>
              <a:t>ervices.</a:t>
            </a:r>
          </a:p>
          <a:p>
            <a:pPr marL="3200400" lvl="8" indent="0">
              <a:lnSpc>
                <a:spcPct val="160000"/>
              </a:lnSpc>
              <a:spcBef>
                <a:spcPts val="1000"/>
              </a:spcBef>
              <a:buSzPts val="1920"/>
              <a:buNone/>
            </a:pPr>
            <a:r>
              <a:rPr lang="pl-PL" sz="1800" dirty="0">
                <a:solidFill>
                  <a:schemeClr val="tx1"/>
                </a:solidFill>
              </a:rPr>
              <a:t>Rys. </a:t>
            </a:r>
            <a:r>
              <a:rPr lang="pl-PL" sz="1800" err="1">
                <a:solidFill>
                  <a:schemeClr val="tx1"/>
                </a:solidFill>
              </a:rPr>
              <a:t>Copilot</a:t>
            </a:r>
            <a:endParaRPr lang="pl-PL" sz="1800">
              <a:solidFill>
                <a:schemeClr val="tx1"/>
              </a:solidFill>
            </a:endParaRPr>
          </a:p>
          <a:p>
            <a:pPr marL="342900" lvl="1" indent="-342900">
              <a:lnSpc>
                <a:spcPct val="160000"/>
              </a:lnSpc>
              <a:spcBef>
                <a:spcPts val="1000"/>
              </a:spcBef>
              <a:buSzPts val="1920"/>
            </a:pPr>
            <a:r>
              <a:rPr lang="pl-PL" dirty="0">
                <a:solidFill>
                  <a:schemeClr val="tx1"/>
                </a:solidFill>
              </a:rPr>
              <a:t>Art. 3 pkt 36 Rozporządzenia </a:t>
            </a:r>
            <a:r>
              <a:rPr lang="pl-PL" dirty="0" err="1">
                <a:solidFill>
                  <a:schemeClr val="tx1"/>
                </a:solidFill>
              </a:rPr>
              <a:t>eIDAS</a:t>
            </a:r>
            <a:r>
              <a:rPr lang="pl-PL" dirty="0">
                <a:solidFill>
                  <a:schemeClr val="tx1"/>
                </a:solidFill>
              </a:rPr>
              <a:t>-"usługa </a:t>
            </a:r>
            <a:r>
              <a:rPr lang="pl-PL" b="1" dirty="0">
                <a:solidFill>
                  <a:schemeClr val="tx1"/>
                </a:solidFill>
              </a:rPr>
              <a:t>rejestrowanego doręczenia elektronicznego</a:t>
            </a:r>
            <a:r>
              <a:rPr lang="pl-PL" dirty="0">
                <a:solidFill>
                  <a:schemeClr val="tx1"/>
                </a:solidFill>
              </a:rPr>
              <a:t>" oznacza usługę umożliwiającą </a:t>
            </a:r>
            <a:r>
              <a:rPr lang="pl-PL" b="1" dirty="0">
                <a:solidFill>
                  <a:schemeClr val="tx1"/>
                </a:solidFill>
              </a:rPr>
              <a:t>przesłanie danych między stronami trzecimi drogą elektroniczną</a:t>
            </a:r>
            <a:r>
              <a:rPr lang="pl-PL" dirty="0">
                <a:solidFill>
                  <a:schemeClr val="tx1"/>
                </a:solidFill>
              </a:rPr>
              <a:t> i zapewniającą </a:t>
            </a:r>
            <a:r>
              <a:rPr lang="pl-PL" b="1" dirty="0">
                <a:solidFill>
                  <a:schemeClr val="tx1"/>
                </a:solidFill>
              </a:rPr>
              <a:t>dowody</a:t>
            </a:r>
            <a:r>
              <a:rPr lang="pl-PL" dirty="0">
                <a:solidFill>
                  <a:schemeClr val="tx1"/>
                </a:solidFill>
              </a:rPr>
              <a:t> związane z posługiwaniem się przesyłanymi danymi, w tym dowód wysłania i otrzymania danych, oraz </a:t>
            </a:r>
            <a:r>
              <a:rPr lang="pl-PL" b="1" dirty="0">
                <a:solidFill>
                  <a:schemeClr val="tx1"/>
                </a:solidFill>
              </a:rPr>
              <a:t>chroniącą przesyłane dane</a:t>
            </a:r>
            <a:r>
              <a:rPr lang="pl-PL" dirty="0">
                <a:solidFill>
                  <a:schemeClr val="tx1"/>
                </a:solidFill>
              </a:rPr>
              <a:t> przed ryzykiem utraty, kradzieży, uszkodzenia lub jakiejkolwiek nieupoważnionej zmiany</a:t>
            </a:r>
            <a:endParaRPr lang="pl-PL">
              <a:solidFill>
                <a:schemeClr val="tx1"/>
              </a:solidFill>
            </a:endParaRPr>
          </a:p>
        </p:txBody>
      </p:sp>
      <p:pic>
        <p:nvPicPr>
          <p:cNvPr id="2" name="Obraz 1" descr="Obraz zawierający tekst, obwód, elektronika, Inżynieria elektroniczna&#10;&#10;Zawartość wygenerowana przez AI może być niepoprawna.">
            <a:extLst>
              <a:ext uri="{FF2B5EF4-FFF2-40B4-BE49-F238E27FC236}">
                <a16:creationId xmlns:a16="http://schemas.microsoft.com/office/drawing/2014/main" id="{D147156A-31DF-185E-1D0B-D8D7A760D20B}"/>
              </a:ext>
            </a:extLst>
          </p:cNvPr>
          <p:cNvPicPr>
            <a:picLocks noChangeAspect="1"/>
          </p:cNvPicPr>
          <p:nvPr/>
        </p:nvPicPr>
        <p:blipFill>
          <a:blip r:embed="rId3"/>
          <a:srcRect l="-821" t="8" r="-11580" b="-11599"/>
          <a:stretch>
            <a:fillRect/>
          </a:stretch>
        </p:blipFill>
        <p:spPr>
          <a:xfrm>
            <a:off x="6093681" y="1438799"/>
            <a:ext cx="3915364" cy="2468247"/>
          </a:xfrm>
          <a:prstGeom prst="rect">
            <a:avLst/>
          </a:prstGeom>
        </p:spPr>
      </p:pic>
    </p:spTree>
    <p:extLst>
      <p:ext uri="{BB962C8B-B14F-4D97-AF65-F5344CB8AC3E}">
        <p14:creationId xmlns:p14="http://schemas.microsoft.com/office/powerpoint/2010/main" val="2592241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2b0a2ab048_0_9"/>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SzPts val="3600"/>
              <a:buNone/>
            </a:pPr>
            <a:r>
              <a:rPr lang="pl-PL"/>
              <a:t>Tradycyjne formy komunikacji</a:t>
            </a:r>
            <a:endParaRPr/>
          </a:p>
        </p:txBody>
      </p:sp>
      <p:sp>
        <p:nvSpPr>
          <p:cNvPr id="156" name="Google Shape;156;g32b0a2ab048_0_9"/>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817200" lvl="0" indent="0" algn="l" rtl="0">
              <a:lnSpc>
                <a:spcPct val="150000"/>
              </a:lnSpc>
              <a:spcBef>
                <a:spcPts val="1000"/>
              </a:spcBef>
              <a:spcAft>
                <a:spcPts val="0"/>
              </a:spcAft>
              <a:buClr>
                <a:srgbClr val="EA3C9E"/>
              </a:buClr>
              <a:buSzPts val="2700"/>
              <a:buNone/>
            </a:pPr>
            <a:endParaRPr sz="2700"/>
          </a:p>
          <a:p>
            <a:pPr marL="0" lvl="0" indent="0" algn="l" rtl="0">
              <a:lnSpc>
                <a:spcPct val="150000"/>
              </a:lnSpc>
              <a:spcBef>
                <a:spcPts val="1000"/>
              </a:spcBef>
              <a:spcAft>
                <a:spcPts val="0"/>
              </a:spcAft>
              <a:buClr>
                <a:srgbClr val="EA3C9E"/>
              </a:buClr>
              <a:buSzPts val="2700"/>
              <a:buNone/>
            </a:pPr>
            <a:endParaRPr sz="2700"/>
          </a:p>
          <a:p>
            <a:pPr marL="0" lvl="0" indent="0" algn="l" rtl="0">
              <a:lnSpc>
                <a:spcPct val="150000"/>
              </a:lnSpc>
              <a:spcBef>
                <a:spcPts val="1000"/>
              </a:spcBef>
              <a:spcAft>
                <a:spcPts val="0"/>
              </a:spcAft>
              <a:buClr>
                <a:srgbClr val="EA3C9E"/>
              </a:buClr>
              <a:buSzPts val="2700"/>
              <a:buNone/>
            </a:pPr>
            <a:endParaRPr sz="2700"/>
          </a:p>
        </p:txBody>
      </p:sp>
      <p:pic>
        <p:nvPicPr>
          <p:cNvPr id="157" name="Google Shape;157;g32b0a2ab048_0_9"/>
          <p:cNvPicPr preferRelativeResize="0"/>
          <p:nvPr/>
        </p:nvPicPr>
        <p:blipFill>
          <a:blip r:embed="rId3">
            <a:alphaModFix/>
          </a:blip>
          <a:stretch>
            <a:fillRect/>
          </a:stretch>
        </p:blipFill>
        <p:spPr>
          <a:xfrm>
            <a:off x="457200" y="1075850"/>
            <a:ext cx="4910349" cy="2819801"/>
          </a:xfrm>
          <a:prstGeom prst="rect">
            <a:avLst/>
          </a:prstGeom>
          <a:noFill/>
          <a:ln>
            <a:noFill/>
          </a:ln>
        </p:spPr>
      </p:pic>
      <p:pic>
        <p:nvPicPr>
          <p:cNvPr id="158" name="Google Shape;158;g32b0a2ab048_0_9"/>
          <p:cNvPicPr preferRelativeResize="0"/>
          <p:nvPr/>
        </p:nvPicPr>
        <p:blipFill>
          <a:blip r:embed="rId4">
            <a:alphaModFix/>
          </a:blip>
          <a:stretch>
            <a:fillRect/>
          </a:stretch>
        </p:blipFill>
        <p:spPr>
          <a:xfrm>
            <a:off x="5854500" y="1075850"/>
            <a:ext cx="4831402" cy="2415699"/>
          </a:xfrm>
          <a:prstGeom prst="rect">
            <a:avLst/>
          </a:prstGeom>
          <a:noFill/>
          <a:ln>
            <a:noFill/>
          </a:ln>
        </p:spPr>
      </p:pic>
      <p:pic>
        <p:nvPicPr>
          <p:cNvPr id="159" name="Google Shape;159;g32b0a2ab048_0_9"/>
          <p:cNvPicPr preferRelativeResize="0"/>
          <p:nvPr/>
        </p:nvPicPr>
        <p:blipFill>
          <a:blip r:embed="rId5">
            <a:alphaModFix/>
          </a:blip>
          <a:stretch>
            <a:fillRect/>
          </a:stretch>
        </p:blipFill>
        <p:spPr>
          <a:xfrm>
            <a:off x="5854500" y="4076125"/>
            <a:ext cx="4831402" cy="2674176"/>
          </a:xfrm>
          <a:prstGeom prst="rect">
            <a:avLst/>
          </a:prstGeom>
          <a:noFill/>
          <a:ln>
            <a:noFill/>
          </a:ln>
        </p:spPr>
      </p:pic>
      <p:pic>
        <p:nvPicPr>
          <p:cNvPr id="160" name="Google Shape;160;g32b0a2ab048_0_9"/>
          <p:cNvPicPr preferRelativeResize="0"/>
          <p:nvPr/>
        </p:nvPicPr>
        <p:blipFill>
          <a:blip r:embed="rId6">
            <a:alphaModFix/>
          </a:blip>
          <a:stretch>
            <a:fillRect/>
          </a:stretch>
        </p:blipFill>
        <p:spPr>
          <a:xfrm>
            <a:off x="512325" y="4076125"/>
            <a:ext cx="4831402" cy="26741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2">
          <a:extLst>
            <a:ext uri="{FF2B5EF4-FFF2-40B4-BE49-F238E27FC236}">
              <a16:creationId xmlns:a16="http://schemas.microsoft.com/office/drawing/2014/main" id="{5FB4E92E-94D9-083B-5C31-BD1CA55079F2}"/>
            </a:ext>
          </a:extLst>
        </p:cNvPr>
        <p:cNvGrpSpPr/>
        <p:nvPr/>
      </p:nvGrpSpPr>
      <p:grpSpPr>
        <a:xfrm>
          <a:off x="0" y="0"/>
          <a:ext cx="0" cy="0"/>
          <a:chOff x="0" y="0"/>
          <a:chExt cx="0" cy="0"/>
        </a:xfrm>
      </p:grpSpPr>
      <p:sp>
        <p:nvSpPr>
          <p:cNvPr id="323" name="Google Shape;323;g32bcc0e2bbc_1_12">
            <a:extLst>
              <a:ext uri="{FF2B5EF4-FFF2-40B4-BE49-F238E27FC236}">
                <a16:creationId xmlns:a16="http://schemas.microsoft.com/office/drawing/2014/main" id="{49F3D4D7-845B-74AE-654D-0A674C14AF9E}"/>
              </a:ext>
            </a:extLst>
          </p:cNvPr>
          <p:cNvSpPr txBox="1">
            <a:spLocks noGrp="1"/>
          </p:cNvSpPr>
          <p:nvPr>
            <p:ph type="title"/>
          </p:nvPr>
        </p:nvSpPr>
        <p:spPr>
          <a:xfrm>
            <a:off x="687725" y="115900"/>
            <a:ext cx="8927700" cy="1320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pl-PL"/>
              <a:t>E-doręczenia</a:t>
            </a:r>
            <a:endParaRPr/>
          </a:p>
        </p:txBody>
      </p:sp>
      <p:sp>
        <p:nvSpPr>
          <p:cNvPr id="324" name="Google Shape;324;g32bcc0e2bbc_1_12">
            <a:extLst>
              <a:ext uri="{FF2B5EF4-FFF2-40B4-BE49-F238E27FC236}">
                <a16:creationId xmlns:a16="http://schemas.microsoft.com/office/drawing/2014/main" id="{E3BAB83E-B19C-2AF0-17A1-3C47AAFE2B4B}"/>
              </a:ext>
            </a:extLst>
          </p:cNvPr>
          <p:cNvSpPr txBox="1">
            <a:spLocks noGrp="1"/>
          </p:cNvSpPr>
          <p:nvPr>
            <p:ph type="body" idx="1"/>
          </p:nvPr>
        </p:nvSpPr>
        <p:spPr>
          <a:xfrm>
            <a:off x="677333" y="1436697"/>
            <a:ext cx="10529400" cy="5421300"/>
          </a:xfrm>
          <a:prstGeom prst="rect">
            <a:avLst/>
          </a:prstGeom>
        </p:spPr>
        <p:txBody>
          <a:bodyPr spcFirstLastPara="1" wrap="square" lIns="91425" tIns="45700" rIns="91425" bIns="45700" anchor="t" anchorCtr="0">
            <a:normAutofit/>
          </a:bodyPr>
          <a:lstStyle/>
          <a:p>
            <a:pPr marL="342900" indent="-342900"/>
            <a:r>
              <a:rPr lang="pl-PL" sz="2200">
                <a:effectLst/>
              </a:rPr>
              <a:t>Ustawa z dnia 18 </a:t>
            </a:r>
            <a:r>
              <a:rPr lang="pl-PL" sz="2200"/>
              <a:t>listopada 2020 r. o doręczeniach elektronicznych (</a:t>
            </a:r>
            <a:r>
              <a:rPr lang="pl-PL" sz="2200" err="1"/>
              <a:t>t.j</a:t>
            </a:r>
            <a:r>
              <a:rPr lang="pl-PL" sz="2200"/>
              <a:t>. Dz. U. z 2024 r. poz. 1045 z </a:t>
            </a:r>
            <a:r>
              <a:rPr lang="pl-PL" sz="2200" err="1"/>
              <a:t>późn</a:t>
            </a:r>
            <a:r>
              <a:rPr lang="pl-PL" sz="2200"/>
              <a:t>. zm.).</a:t>
            </a:r>
            <a:endParaRPr lang="pl-PL"/>
          </a:p>
          <a:p>
            <a:pPr lvl="1"/>
            <a:r>
              <a:rPr lang="pl-PL" sz="2200"/>
              <a:t>Domyślny </a:t>
            </a:r>
            <a:r>
              <a:rPr lang="pl-PL" sz="2200" err="1"/>
              <a:t>sposóbkomunikacji</a:t>
            </a:r>
            <a:r>
              <a:rPr lang="pl-PL" sz="2200"/>
              <a:t>–komunikacja elektroniczna</a:t>
            </a:r>
          </a:p>
          <a:p>
            <a:pPr lvl="1"/>
            <a:r>
              <a:rPr lang="pl-PL" sz="2200"/>
              <a:t>Zapewnienie równorzędności postaci elektronicznej i papierowej</a:t>
            </a:r>
          </a:p>
          <a:p>
            <a:pPr lvl="1"/>
            <a:r>
              <a:rPr lang="pl-PL" sz="2200"/>
              <a:t>lepsze, nowoczesne rozwiązanie spełniające </a:t>
            </a:r>
            <a:r>
              <a:rPr lang="pl-PL" sz="2200" err="1"/>
              <a:t>wymaganiae</a:t>
            </a:r>
            <a:r>
              <a:rPr lang="pl-PL" sz="2200"/>
              <a:t> IDAS</a:t>
            </a:r>
          </a:p>
          <a:p>
            <a:pPr lvl="1"/>
            <a:r>
              <a:rPr lang="pl-PL" sz="2200"/>
              <a:t>Ustandaryzowany sposób wymiany korespondencji jako podstawa dla systemu </a:t>
            </a:r>
            <a:r>
              <a:rPr lang="pl-PL" sz="2200" err="1"/>
              <a:t>eDoręczeń</a:t>
            </a:r>
          </a:p>
          <a:p>
            <a:pPr lvl="1"/>
            <a:r>
              <a:rPr lang="pl-PL" sz="2200"/>
              <a:t>Usługa powszechna możliwa do obsługi każdego obywatela</a:t>
            </a:r>
            <a:endParaRPr lang="pl-PL"/>
          </a:p>
        </p:txBody>
      </p:sp>
    </p:spTree>
    <p:extLst>
      <p:ext uri="{BB962C8B-B14F-4D97-AF65-F5344CB8AC3E}">
        <p14:creationId xmlns:p14="http://schemas.microsoft.com/office/powerpoint/2010/main" val="20516296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a:t>Podsumowanie (1 z 2)</a:t>
            </a:r>
          </a:p>
        </p:txBody>
      </p:sp>
      <p:sp>
        <p:nvSpPr>
          <p:cNvPr id="3" name="Symbol zastępczy zawartości 2"/>
          <p:cNvSpPr>
            <a:spLocks noGrp="1"/>
          </p:cNvSpPr>
          <p:nvPr>
            <p:ph type="body" idx="1"/>
          </p:nvPr>
        </p:nvSpPr>
        <p:spPr/>
        <p:txBody>
          <a:bodyPr>
            <a:noAutofit/>
          </a:bodyPr>
          <a:lstStyle/>
          <a:p>
            <a:r>
              <a:rPr lang="pl-PL"/>
              <a:t>Co do zasady przepisy nie narzucają formy oświadczeń woli a tym bardziej przekazywania informacji </a:t>
            </a:r>
          </a:p>
          <a:p>
            <a:r>
              <a:rPr lang="pl-PL"/>
              <a:t>Na piśmie – nie oznacza wyłącznie z własnoręcznym podpisem złożonym na papierze, również forma elektroniczna</a:t>
            </a:r>
          </a:p>
          <a:p>
            <a:r>
              <a:rPr lang="pl-PL"/>
              <a:t>Przepisy rzadko przewidują formę pisemną lub inną szczególną formę pod rygorem nieważności </a:t>
            </a:r>
          </a:p>
          <a:p>
            <a:r>
              <a:rPr lang="pl-PL"/>
              <a:t>Wybór optymalnej formy oraz sposobu komunikacji (bezpiecznych, </a:t>
            </a:r>
            <a:r>
              <a:rPr lang="pl-PL" err="1"/>
              <a:t>rozliczalnych</a:t>
            </a:r>
            <a:r>
              <a:rPr lang="pl-PL"/>
              <a:t> oraz „przyjaznych) pozostaje to w autonomii uczelni</a:t>
            </a:r>
          </a:p>
          <a:p>
            <a:endParaRPr lang="pl-PL"/>
          </a:p>
        </p:txBody>
      </p:sp>
    </p:spTree>
    <p:extLst>
      <p:ext uri="{BB962C8B-B14F-4D97-AF65-F5344CB8AC3E}">
        <p14:creationId xmlns:p14="http://schemas.microsoft.com/office/powerpoint/2010/main" val="4092904560"/>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F30C2-A5C9-DC1C-2D33-51455C172896}"/>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AC35EBBE-F5F0-94B6-9CFB-752F13318083}"/>
              </a:ext>
            </a:extLst>
          </p:cNvPr>
          <p:cNvSpPr>
            <a:spLocks noGrp="1"/>
          </p:cNvSpPr>
          <p:nvPr>
            <p:ph type="title"/>
          </p:nvPr>
        </p:nvSpPr>
        <p:spPr/>
        <p:txBody>
          <a:bodyPr>
            <a:normAutofit/>
          </a:bodyPr>
          <a:lstStyle/>
          <a:p>
            <a:r>
              <a:rPr lang="pl-PL" sz="3600"/>
              <a:t>Podsumowanie (2 z 2)</a:t>
            </a:r>
          </a:p>
        </p:txBody>
      </p:sp>
      <p:sp>
        <p:nvSpPr>
          <p:cNvPr id="3" name="Symbol zastępczy zawartości 2">
            <a:extLst>
              <a:ext uri="{FF2B5EF4-FFF2-40B4-BE49-F238E27FC236}">
                <a16:creationId xmlns:a16="http://schemas.microsoft.com/office/drawing/2014/main" id="{E74B50C3-72C9-36B4-0E24-5BE2B61C9CC0}"/>
              </a:ext>
            </a:extLst>
          </p:cNvPr>
          <p:cNvSpPr>
            <a:spLocks noGrp="1"/>
          </p:cNvSpPr>
          <p:nvPr>
            <p:ph type="body" idx="1"/>
          </p:nvPr>
        </p:nvSpPr>
        <p:spPr/>
        <p:txBody>
          <a:bodyPr>
            <a:noAutofit/>
          </a:bodyPr>
          <a:lstStyle/>
          <a:p>
            <a:r>
              <a:rPr lang="pl-PL"/>
              <a:t>Nie wszystkie dokumenty związane z kształceniem lub zatrudnieniem muszą znaleźć się w "teczce akt osobowych"</a:t>
            </a:r>
          </a:p>
          <a:p>
            <a:r>
              <a:rPr lang="pl-PL"/>
              <a:t>Wybór optymalnej formy dokumentów oraz sposobu i długości przechowywania dokumentów należy uzgadniać z IOD-em uczelni. Jednostka do spraw wsparcia również posiada w tym zakresie autonomię a IOD jest naszym sprzymierzeńcem</a:t>
            </a:r>
          </a:p>
          <a:p>
            <a:endParaRPr lang="pl-PL"/>
          </a:p>
        </p:txBody>
      </p:sp>
    </p:spTree>
    <p:extLst>
      <p:ext uri="{BB962C8B-B14F-4D97-AF65-F5344CB8AC3E}">
        <p14:creationId xmlns:p14="http://schemas.microsoft.com/office/powerpoint/2010/main" val="620907555"/>
      </p:ext>
    </p:extLst>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16"/>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333399"/>
              </a:buClr>
              <a:buSzPts val="3500"/>
              <a:buFont typeface="Verdana"/>
              <a:buNone/>
            </a:pPr>
            <a:r>
              <a:rPr lang="pl-PL"/>
              <a:t>Możliwość korzystania z materiałów (1 z 2)</a:t>
            </a:r>
            <a:endParaRPr/>
          </a:p>
        </p:txBody>
      </p:sp>
      <p:sp>
        <p:nvSpPr>
          <p:cNvPr id="702" name="Google Shape;702;p16"/>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rmAutofit/>
          </a:bodyPr>
          <a:lstStyle/>
          <a:p>
            <a:pPr marL="342900" lvl="0" indent="-342900" algn="l" rtl="0">
              <a:lnSpc>
                <a:spcPct val="150000"/>
              </a:lnSpc>
              <a:spcBef>
                <a:spcPts val="0"/>
              </a:spcBef>
              <a:spcAft>
                <a:spcPts val="0"/>
              </a:spcAft>
              <a:buSzPts val="2240"/>
              <a:buChar char="►"/>
            </a:pPr>
            <a:r>
              <a:rPr lang="pl-PL" sz="2800"/>
              <a:t>Niniejszy utwór jest dostępny na </a:t>
            </a:r>
            <a:r>
              <a:rPr lang="pl-PL" sz="2800" b="1" u="sng">
                <a:solidFill>
                  <a:schemeClr val="hlink"/>
                </a:solidFill>
                <a:hlinkClick r:id="rId3"/>
              </a:rPr>
              <a:t>wolnej licencji Creative Commons Uznanie autorstwa 4.0 (CC BY 4.0)</a:t>
            </a:r>
            <a:endParaRPr sz="2800"/>
          </a:p>
          <a:p>
            <a:pPr marL="342900" lvl="0" indent="-342900" algn="l" rtl="0">
              <a:lnSpc>
                <a:spcPct val="150000"/>
              </a:lnSpc>
              <a:spcBef>
                <a:spcPts val="600"/>
              </a:spcBef>
              <a:spcAft>
                <a:spcPts val="0"/>
              </a:spcAft>
              <a:buSzPts val="2240"/>
              <a:buChar char="►"/>
            </a:pPr>
            <a:r>
              <a:rPr lang="pl-PL" sz="2800"/>
              <a:t>Licencja ta nie dotyczy ilustracji. Są one udostępnione na </a:t>
            </a:r>
            <a:r>
              <a:rPr lang="pl-PL" sz="2800" u="sng">
                <a:solidFill>
                  <a:schemeClr val="hlink"/>
                </a:solidFill>
                <a:hlinkClick r:id="rId3"/>
              </a:rPr>
              <a:t>wolnej licencji Creative Commons</a:t>
            </a:r>
            <a:r>
              <a:rPr lang="pl-PL" sz="2800"/>
              <a:t>, o ile tak w konkretnym przypadku zaznaczono.</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17"/>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333399"/>
              </a:buClr>
              <a:buSzPts val="3500"/>
              <a:buFont typeface="Verdana"/>
              <a:buNone/>
            </a:pPr>
            <a:r>
              <a:rPr lang="pl-PL"/>
              <a:t>Możliwość korzystania z materiałów (2 z 2)</a:t>
            </a:r>
            <a:endParaRPr/>
          </a:p>
        </p:txBody>
      </p:sp>
      <p:sp>
        <p:nvSpPr>
          <p:cNvPr id="709" name="Google Shape;709;p17"/>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0"/>
              </a:spcBef>
              <a:spcAft>
                <a:spcPts val="0"/>
              </a:spcAft>
              <a:buSzPts val="1920"/>
              <a:buNone/>
            </a:pPr>
            <a:r>
              <a:rPr lang="pl-PL"/>
              <a:t>Licencja ta pozwala na kopiowanie, rozpowszechnianie, przedstawianie w dowolnym medium i formacie, remiksowanie, zmienianie i tworzenie utworów pochodnych dla dowolnego celu, także komercyjnego. Uznanie autorstwa oznacza, że utwór należy odpowiednio oznaczyć, podać link do licencji i wskazać, jeśli zostały dokonane w nim zmiany. Licencjodawca nie może odwołać udzielonych praw, o ile są przestrzegane warunki licencji. Szczegóły: </a:t>
            </a:r>
            <a:r>
              <a:rPr lang="pl-PL" u="sng">
                <a:solidFill>
                  <a:schemeClr val="hlink"/>
                </a:solidFill>
                <a:hlinkClick r:id="rId3"/>
              </a:rPr>
              <a:t>warunki licencji</a:t>
            </a:r>
            <a:r>
              <a:rPr lang="pl-PL"/>
              <a:t> (</a:t>
            </a:r>
            <a:r>
              <a:rPr lang="pl-PL" u="sng">
                <a:solidFill>
                  <a:schemeClr val="hlink"/>
                </a:solidFill>
                <a:hlinkClick r:id="rId4"/>
              </a:rPr>
              <a:t>bit.ly/2Zb1Nrf</a:t>
            </a:r>
            <a:r>
              <a:rPr lang="pl-PL"/>
              <a:t> lub </a:t>
            </a:r>
            <a:r>
              <a:rPr lang="pl-PL" u="sng">
                <a:solidFill>
                  <a:schemeClr val="hlink"/>
                </a:solidFill>
                <a:hlinkClick r:id="rId3"/>
              </a:rPr>
              <a:t>creativecommons.org/licenses/by/4.0/deed.pl</a:t>
            </a:r>
            <a:r>
              <a:rPr lang="pl-PL"/>
              <a:t>)</a:t>
            </a:r>
            <a:endParaRPr>
              <a:solidFill>
                <a:schemeClr val="dk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1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Clr>
                <a:srgbClr val="333399"/>
              </a:buClr>
              <a:buSzPts val="3600"/>
              <a:buFont typeface="Verdana"/>
              <a:buNone/>
            </a:pPr>
            <a:r>
              <a:rPr lang="pl-PL"/>
              <a:t>Pytania? Kontakt</a:t>
            </a:r>
            <a:endParaRPr/>
          </a:p>
        </p:txBody>
      </p:sp>
      <p:sp>
        <p:nvSpPr>
          <p:cNvPr id="716" name="Google Shape;716;p18"/>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rmAutofit/>
          </a:bodyPr>
          <a:lstStyle/>
          <a:p>
            <a:pPr marL="342900" lvl="0" indent="-342900" algn="l" rtl="0">
              <a:lnSpc>
                <a:spcPct val="170000"/>
              </a:lnSpc>
              <a:spcBef>
                <a:spcPts val="0"/>
              </a:spcBef>
              <a:spcAft>
                <a:spcPts val="0"/>
              </a:spcAft>
              <a:buSzPts val="2400"/>
              <a:buChar char="►"/>
            </a:pPr>
            <a:r>
              <a:rPr lang="pl-PL" sz="2600"/>
              <a:t>Aleksander Waszkielewicz, Małgorzata Maciantowicz</a:t>
            </a:r>
            <a:endParaRPr sz="2600"/>
          </a:p>
          <a:p>
            <a:pPr marL="342900" lvl="0" indent="-342900" algn="l" rtl="0">
              <a:lnSpc>
                <a:spcPct val="170000"/>
              </a:lnSpc>
              <a:spcBef>
                <a:spcPts val="600"/>
              </a:spcBef>
              <a:spcAft>
                <a:spcPts val="0"/>
              </a:spcAft>
              <a:buSzPts val="2400"/>
              <a:buChar char="►"/>
            </a:pPr>
            <a:r>
              <a:rPr lang="pl-PL" sz="2600"/>
              <a:t>Fronia – Fundacja na Rzecz Osób z Niepełnosprawnościami</a:t>
            </a:r>
            <a:endParaRPr sz="2600"/>
          </a:p>
          <a:p>
            <a:pPr marL="342900" lvl="0" indent="-342900" algn="l" rtl="0">
              <a:lnSpc>
                <a:spcPct val="170000"/>
              </a:lnSpc>
              <a:spcBef>
                <a:spcPts val="600"/>
              </a:spcBef>
              <a:spcAft>
                <a:spcPts val="0"/>
              </a:spcAft>
              <a:buSzPts val="2400"/>
              <a:buChar char="►"/>
            </a:pPr>
            <a:r>
              <a:rPr lang="pl-PL" sz="2600"/>
              <a:t>Mejl </a:t>
            </a:r>
            <a:r>
              <a:rPr lang="pl-PL" sz="2600" u="sng">
                <a:solidFill>
                  <a:schemeClr val="hlink"/>
                </a:solidFill>
                <a:hlinkClick r:id="rId3"/>
              </a:rPr>
              <a:t>Aleksander.Waszkielewicz@fronia.org.pl</a:t>
            </a:r>
            <a:r>
              <a:rPr lang="pl-PL" sz="2600"/>
              <a:t>, </a:t>
            </a:r>
            <a:r>
              <a:rPr lang="pl-PL" sz="2600" u="sng">
                <a:solidFill>
                  <a:schemeClr val="hlink"/>
                </a:solidFill>
                <a:hlinkClick r:id="rId4"/>
              </a:rPr>
              <a:t>Malgorzata.Macinatowicz@fronia.pl</a:t>
            </a:r>
            <a:endParaRPr sz="2600"/>
          </a:p>
          <a:p>
            <a:pPr marL="342900" lvl="0" indent="-342900" algn="l" rtl="0">
              <a:lnSpc>
                <a:spcPct val="170000"/>
              </a:lnSpc>
              <a:spcBef>
                <a:spcPts val="600"/>
              </a:spcBef>
              <a:spcAft>
                <a:spcPts val="0"/>
              </a:spcAft>
              <a:buSzPts val="2400"/>
              <a:buChar char="►"/>
            </a:pPr>
            <a:r>
              <a:rPr lang="pl-PL" sz="2600"/>
              <a:t>Tel. 508 21 33 22, 601 54 74 15</a:t>
            </a:r>
            <a:endParaRPr sz="2600"/>
          </a:p>
          <a:p>
            <a:pPr marL="342900" lvl="0" indent="-342900" algn="l" rtl="0">
              <a:lnSpc>
                <a:spcPct val="170000"/>
              </a:lnSpc>
              <a:spcBef>
                <a:spcPts val="600"/>
              </a:spcBef>
              <a:spcAft>
                <a:spcPts val="0"/>
              </a:spcAft>
              <a:buSzPts val="2400"/>
              <a:buChar char="►"/>
            </a:pPr>
            <a:r>
              <a:rPr lang="pl-PL" sz="2600">
                <a:solidFill>
                  <a:schemeClr val="dk1"/>
                </a:solidFill>
              </a:rPr>
              <a:t> 	Messenger Alek Waszkielewicz</a:t>
            </a:r>
            <a:endParaRPr/>
          </a:p>
          <a:p>
            <a:pPr marL="342900" lvl="0" indent="-342900" algn="l" rtl="0">
              <a:lnSpc>
                <a:spcPct val="170000"/>
              </a:lnSpc>
              <a:spcBef>
                <a:spcPts val="600"/>
              </a:spcBef>
              <a:spcAft>
                <a:spcPts val="0"/>
              </a:spcAft>
              <a:buSzPts val="2400"/>
              <a:buChar char="►"/>
            </a:pPr>
            <a:r>
              <a:rPr lang="pl-PL" sz="2400" u="sng">
                <a:solidFill>
                  <a:schemeClr val="hlink"/>
                </a:solidFill>
                <a:hlinkClick r:id="rId5"/>
              </a:rPr>
              <a:t>Opis wsparcia Froni dla uczelni i naszej oferty</a:t>
            </a:r>
            <a:endParaRPr sz="2400"/>
          </a:p>
          <a:p>
            <a:pPr marL="342900" lvl="0" indent="-190500" algn="l" rtl="0">
              <a:lnSpc>
                <a:spcPct val="170000"/>
              </a:lnSpc>
              <a:spcBef>
                <a:spcPts val="600"/>
              </a:spcBef>
              <a:spcAft>
                <a:spcPts val="0"/>
              </a:spcAft>
              <a:buSzPts val="2400"/>
              <a:buNone/>
            </a:pPr>
            <a:endParaRPr sz="2600">
              <a:solidFill>
                <a:schemeClr val="dk1"/>
              </a:solidFill>
            </a:endParaRPr>
          </a:p>
          <a:p>
            <a:pPr marL="342900" lvl="0" indent="-190500" algn="l" rtl="0">
              <a:lnSpc>
                <a:spcPct val="170000"/>
              </a:lnSpc>
              <a:spcBef>
                <a:spcPts val="600"/>
              </a:spcBef>
              <a:spcAft>
                <a:spcPts val="0"/>
              </a:spcAft>
              <a:buSzPts val="2400"/>
              <a:buNone/>
            </a:pPr>
            <a:endParaRPr/>
          </a:p>
        </p:txBody>
      </p:sp>
      <p:pic>
        <p:nvPicPr>
          <p:cNvPr id="717" name="Google Shape;717;p18" descr="Logotyp komunikatora Messenger" title="Logotyp komunikatora Messenger"/>
          <p:cNvPicPr preferRelativeResize="0"/>
          <p:nvPr/>
        </p:nvPicPr>
        <p:blipFill rotWithShape="1">
          <a:blip r:embed="rId6">
            <a:alphaModFix/>
          </a:blip>
          <a:srcRect l="32460" t="14237" r="29959" b="14558"/>
          <a:stretch/>
        </p:blipFill>
        <p:spPr>
          <a:xfrm>
            <a:off x="1190463" y="5327033"/>
            <a:ext cx="463844" cy="463817"/>
          </a:xfrm>
          <a:prstGeom prst="rect">
            <a:avLst/>
          </a:prstGeom>
          <a:noFill/>
          <a:ln>
            <a:noFill/>
          </a:ln>
        </p:spPr>
      </p:pic>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g32b0a2ab048_0_1"/>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fontScale="90000"/>
          </a:bodyPr>
          <a:lstStyle/>
          <a:p>
            <a:pPr marL="0" marR="0" lvl="0" indent="0" algn="l" rtl="0">
              <a:lnSpc>
                <a:spcPct val="130000"/>
              </a:lnSpc>
              <a:spcBef>
                <a:spcPts val="0"/>
              </a:spcBef>
              <a:spcAft>
                <a:spcPts val="0"/>
              </a:spcAft>
              <a:buSzPct val="66666"/>
              <a:buNone/>
            </a:pPr>
            <a:r>
              <a:rPr lang="pl-PL"/>
              <a:t>Problemy</a:t>
            </a:r>
            <a:r>
              <a:rPr lang="pl-PL" sz="2600">
                <a:solidFill>
                  <a:schemeClr val="dk1"/>
                </a:solidFill>
              </a:rPr>
              <a:t> </a:t>
            </a:r>
            <a:r>
              <a:rPr lang="pl-PL"/>
              <a:t>z tradycyjnymi formami  komunikacji</a:t>
            </a:r>
            <a:endParaRPr sz="5400"/>
          </a:p>
        </p:txBody>
      </p:sp>
      <p:sp>
        <p:nvSpPr>
          <p:cNvPr id="167" name="Google Shape;167;g32b0a2ab048_0_1"/>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52425" algn="l" rtl="0">
              <a:lnSpc>
                <a:spcPct val="140000"/>
              </a:lnSpc>
              <a:spcBef>
                <a:spcPts val="0"/>
              </a:spcBef>
              <a:spcAft>
                <a:spcPts val="0"/>
              </a:spcAft>
              <a:buSzPts val="1951"/>
              <a:buChar char="►"/>
            </a:pPr>
            <a:r>
              <a:rPr lang="pl-PL" sz="1950"/>
              <a:t>Tradycyjne metody komunikacji, takie jak papierowe dokumenty i “własnoręczne” podpisy mogą stanowić barierę dla osób z niepełnosprawnościami.</a:t>
            </a:r>
          </a:p>
          <a:p>
            <a:pPr marL="457200" lvl="0" indent="-352425" algn="l" rtl="0">
              <a:lnSpc>
                <a:spcPct val="140000"/>
              </a:lnSpc>
              <a:spcBef>
                <a:spcPts val="0"/>
              </a:spcBef>
              <a:spcAft>
                <a:spcPts val="0"/>
              </a:spcAft>
              <a:buSzPts val="1951"/>
              <a:buChar char="►"/>
            </a:pPr>
            <a:r>
              <a:rPr lang="pl-PL" sz="1950" b="1"/>
              <a:t>Bariery dla osób z niepełnosprawnościami</a:t>
            </a:r>
            <a:r>
              <a:rPr lang="pl-PL" sz="1950"/>
              <a:t>: </a:t>
            </a:r>
            <a:endParaRPr sz="1950"/>
          </a:p>
          <a:p>
            <a:pPr indent="-352425" algn="l" rtl="0">
              <a:lnSpc>
                <a:spcPct val="140000"/>
              </a:lnSpc>
              <a:spcBef>
                <a:spcPts val="0"/>
              </a:spcBef>
              <a:spcAft>
                <a:spcPts val="0"/>
              </a:spcAft>
              <a:buSzPts val="1951"/>
            </a:pPr>
            <a:r>
              <a:rPr lang="pl-PL" sz="1950"/>
              <a:t>Konieczność fizycznej obecności na uczelni lub na poczcie</a:t>
            </a:r>
            <a:endParaRPr sz="1950"/>
          </a:p>
          <a:p>
            <a:pPr indent="-352425" algn="l" rtl="0">
              <a:lnSpc>
                <a:spcPct val="140000"/>
              </a:lnSpc>
              <a:spcBef>
                <a:spcPts val="0"/>
              </a:spcBef>
              <a:spcAft>
                <a:spcPts val="0"/>
              </a:spcAft>
              <a:buSzPts val="1951"/>
            </a:pPr>
            <a:r>
              <a:rPr lang="pl-PL" sz="1950"/>
              <a:t>Poleganie na osobach trzecich lub osobach asystenckich -  osoby niewidzące lub słabowidzące (fikcja podpisu lub zapoznania się dokumentem)</a:t>
            </a:r>
            <a:endParaRPr sz="1950"/>
          </a:p>
          <a:p>
            <a:pPr marL="457200" lvl="0" indent="-352425" algn="l" rtl="0">
              <a:lnSpc>
                <a:spcPct val="140000"/>
              </a:lnSpc>
              <a:spcBef>
                <a:spcPts val="0"/>
              </a:spcBef>
              <a:spcAft>
                <a:spcPts val="0"/>
              </a:spcAft>
              <a:buSzPts val="1951"/>
              <a:buChar char="►"/>
            </a:pPr>
            <a:r>
              <a:rPr lang="pl-PL" sz="1950"/>
              <a:t>Trudności z pisaniem</a:t>
            </a:r>
            <a:endParaRPr sz="1950"/>
          </a:p>
          <a:p>
            <a:pPr marL="457200" lvl="0" indent="-352425" algn="l" rtl="0">
              <a:lnSpc>
                <a:spcPct val="140000"/>
              </a:lnSpc>
              <a:spcBef>
                <a:spcPts val="0"/>
              </a:spcBef>
              <a:spcAft>
                <a:spcPts val="0"/>
              </a:spcAft>
              <a:buSzPts val="1951"/>
              <a:buChar char="►"/>
            </a:pPr>
            <a:r>
              <a:rPr lang="pl-PL" sz="1950"/>
              <a:t>Czasochłonność </a:t>
            </a:r>
            <a:endParaRPr sz="1950"/>
          </a:p>
          <a:p>
            <a:pPr marL="457200" lvl="0" indent="-352425" algn="l" rtl="0">
              <a:lnSpc>
                <a:spcPct val="140000"/>
              </a:lnSpc>
              <a:spcBef>
                <a:spcPts val="0"/>
              </a:spcBef>
              <a:spcAft>
                <a:spcPts val="0"/>
              </a:spcAft>
              <a:buSzPts val="1951"/>
              <a:buChar char="►"/>
            </a:pPr>
            <a:r>
              <a:rPr lang="pl-PL" sz="1950"/>
              <a:t>Nieefektywność</a:t>
            </a:r>
            <a:endParaRPr sz="1950"/>
          </a:p>
          <a:p>
            <a:pPr indent="-352425">
              <a:lnSpc>
                <a:spcPct val="100000"/>
              </a:lnSpc>
              <a:spcBef>
                <a:spcPts val="0"/>
              </a:spcBef>
              <a:buSzPts val="1951"/>
            </a:pPr>
            <a:r>
              <a:rPr lang="pl-PL" sz="1950"/>
              <a:t>Zagrożenie utraty poufności  </a:t>
            </a:r>
          </a:p>
          <a:p>
            <a:pPr marL="0" indent="0">
              <a:lnSpc>
                <a:spcPct val="100000"/>
              </a:lnSpc>
              <a:spcBef>
                <a:spcPts val="2400"/>
              </a:spcBef>
              <a:buSzPts val="1283"/>
              <a:buNone/>
            </a:pPr>
            <a:r>
              <a:rPr lang="pl-PL" sz="2550"/>
              <a:t>		Świat poszedł naprzód!!!</a:t>
            </a:r>
            <a:endParaRPr sz="2550"/>
          </a:p>
          <a:p>
            <a:pPr marL="0" lvl="0" indent="0" algn="l" rtl="0">
              <a:lnSpc>
                <a:spcPct val="100000"/>
              </a:lnSpc>
              <a:spcBef>
                <a:spcPts val="1000"/>
              </a:spcBef>
              <a:spcAft>
                <a:spcPts val="0"/>
              </a:spcAft>
              <a:buClr>
                <a:srgbClr val="EA3C9E"/>
              </a:buClr>
              <a:buSzPts val="1283"/>
              <a:buNone/>
            </a:pPr>
            <a:endParaRPr sz="2563"/>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g32b0a2ab048_0_21"/>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SzPts val="3600"/>
              <a:buNone/>
            </a:pPr>
            <a:r>
              <a:rPr lang="pl-PL" dirty="0"/>
              <a:t>Komunikacja dzisiaj (1 z 2)</a:t>
            </a:r>
            <a:endParaRPr dirty="0"/>
          </a:p>
        </p:txBody>
      </p:sp>
      <p:sp>
        <p:nvSpPr>
          <p:cNvPr id="174" name="Google Shape;174;g32b0a2ab048_0_21"/>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817200" lvl="0" indent="0" algn="l" rtl="0">
              <a:lnSpc>
                <a:spcPct val="150000"/>
              </a:lnSpc>
              <a:spcBef>
                <a:spcPts val="1000"/>
              </a:spcBef>
              <a:spcAft>
                <a:spcPts val="0"/>
              </a:spcAft>
              <a:buClr>
                <a:srgbClr val="EA3C9E"/>
              </a:buClr>
              <a:buSzPts val="2700"/>
              <a:buNone/>
            </a:pPr>
            <a:endParaRPr sz="2700"/>
          </a:p>
          <a:p>
            <a:pPr marL="0" lvl="0" indent="0" algn="l" rtl="0">
              <a:lnSpc>
                <a:spcPct val="150000"/>
              </a:lnSpc>
              <a:spcBef>
                <a:spcPts val="1000"/>
              </a:spcBef>
              <a:spcAft>
                <a:spcPts val="0"/>
              </a:spcAft>
              <a:buClr>
                <a:srgbClr val="EA3C9E"/>
              </a:buClr>
              <a:buSzPts val="2700"/>
              <a:buNone/>
            </a:pPr>
            <a:endParaRPr sz="2700"/>
          </a:p>
          <a:p>
            <a:pPr marL="0" lvl="0" indent="0" algn="l" rtl="0">
              <a:lnSpc>
                <a:spcPct val="150000"/>
              </a:lnSpc>
              <a:spcBef>
                <a:spcPts val="1000"/>
              </a:spcBef>
              <a:spcAft>
                <a:spcPts val="0"/>
              </a:spcAft>
              <a:buClr>
                <a:srgbClr val="EA3C9E"/>
              </a:buClr>
              <a:buSzPts val="2700"/>
              <a:buNone/>
            </a:pPr>
            <a:endParaRPr sz="2700"/>
          </a:p>
        </p:txBody>
      </p:sp>
      <p:pic>
        <p:nvPicPr>
          <p:cNvPr id="175" name="Google Shape;175;g32b0a2ab048_0_21"/>
          <p:cNvPicPr preferRelativeResize="0"/>
          <p:nvPr/>
        </p:nvPicPr>
        <p:blipFill>
          <a:blip r:embed="rId3">
            <a:alphaModFix/>
          </a:blip>
          <a:stretch>
            <a:fillRect/>
          </a:stretch>
        </p:blipFill>
        <p:spPr>
          <a:xfrm>
            <a:off x="1557375" y="1276000"/>
            <a:ext cx="7967626" cy="5582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32b8c756241_0_1"/>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SzPts val="3600"/>
              <a:buNone/>
            </a:pPr>
            <a:r>
              <a:rPr lang="pl-PL"/>
              <a:t>Komunikacja dzisiaj (2 z 2)</a:t>
            </a:r>
            <a:endParaRPr/>
          </a:p>
        </p:txBody>
      </p:sp>
      <p:sp>
        <p:nvSpPr>
          <p:cNvPr id="182" name="Google Shape;182;g32b8c756241_0_1"/>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817200" lvl="0" indent="0" algn="l" rtl="0">
              <a:lnSpc>
                <a:spcPct val="150000"/>
              </a:lnSpc>
              <a:spcBef>
                <a:spcPts val="1000"/>
              </a:spcBef>
              <a:spcAft>
                <a:spcPts val="0"/>
              </a:spcAft>
              <a:buClr>
                <a:srgbClr val="EA3C9E"/>
              </a:buClr>
              <a:buSzPts val="2700"/>
              <a:buNone/>
            </a:pPr>
            <a:endParaRPr sz="2700"/>
          </a:p>
          <a:p>
            <a:pPr marL="0" lvl="0" indent="0" algn="l" rtl="0">
              <a:lnSpc>
                <a:spcPct val="150000"/>
              </a:lnSpc>
              <a:spcBef>
                <a:spcPts val="1000"/>
              </a:spcBef>
              <a:spcAft>
                <a:spcPts val="0"/>
              </a:spcAft>
              <a:buClr>
                <a:srgbClr val="EA3C9E"/>
              </a:buClr>
              <a:buSzPts val="2700"/>
              <a:buNone/>
            </a:pPr>
            <a:endParaRPr sz="2700"/>
          </a:p>
          <a:p>
            <a:pPr marL="0" lvl="0" indent="0" algn="l" rtl="0">
              <a:lnSpc>
                <a:spcPct val="150000"/>
              </a:lnSpc>
              <a:spcBef>
                <a:spcPts val="1000"/>
              </a:spcBef>
              <a:spcAft>
                <a:spcPts val="0"/>
              </a:spcAft>
              <a:buClr>
                <a:srgbClr val="EA3C9E"/>
              </a:buClr>
              <a:buSzPts val="2700"/>
              <a:buNone/>
            </a:pPr>
            <a:endParaRPr sz="2700"/>
          </a:p>
        </p:txBody>
      </p:sp>
      <p:pic>
        <p:nvPicPr>
          <p:cNvPr id="183" name="Google Shape;183;g32b8c756241_0_1"/>
          <p:cNvPicPr preferRelativeResize="0"/>
          <p:nvPr/>
        </p:nvPicPr>
        <p:blipFill>
          <a:blip r:embed="rId3">
            <a:alphaModFix/>
          </a:blip>
          <a:stretch>
            <a:fillRect/>
          </a:stretch>
        </p:blipFill>
        <p:spPr>
          <a:xfrm>
            <a:off x="677325" y="1388800"/>
            <a:ext cx="5317101" cy="3765976"/>
          </a:xfrm>
          <a:prstGeom prst="rect">
            <a:avLst/>
          </a:prstGeom>
          <a:noFill/>
          <a:ln>
            <a:noFill/>
          </a:ln>
        </p:spPr>
      </p:pic>
      <p:pic>
        <p:nvPicPr>
          <p:cNvPr id="184" name="Google Shape;184;g32b8c756241_0_1"/>
          <p:cNvPicPr preferRelativeResize="0"/>
          <p:nvPr/>
        </p:nvPicPr>
        <p:blipFill>
          <a:blip r:embed="rId4">
            <a:alphaModFix/>
          </a:blip>
          <a:stretch>
            <a:fillRect/>
          </a:stretch>
        </p:blipFill>
        <p:spPr>
          <a:xfrm>
            <a:off x="6096000" y="3351450"/>
            <a:ext cx="4800899" cy="35065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g32b8c756241_0_23"/>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fontScale="90000"/>
          </a:bodyPr>
          <a:lstStyle/>
          <a:p>
            <a:pPr marL="0" marR="0" lvl="0" indent="0" algn="l" rtl="0">
              <a:lnSpc>
                <a:spcPct val="130000"/>
              </a:lnSpc>
              <a:spcBef>
                <a:spcPts val="0"/>
              </a:spcBef>
              <a:spcAft>
                <a:spcPts val="0"/>
              </a:spcAft>
              <a:buSzPct val="90000"/>
              <a:buNone/>
            </a:pPr>
            <a:r>
              <a:rPr lang="pl-PL"/>
              <a:t>Nowoczesne formy komunikacji</a:t>
            </a:r>
            <a:endParaRPr/>
          </a:p>
        </p:txBody>
      </p:sp>
      <p:sp>
        <p:nvSpPr>
          <p:cNvPr id="191" name="Google Shape;191;g32b8c756241_0_23"/>
          <p:cNvSpPr txBox="1">
            <a:spLocks noGrp="1"/>
          </p:cNvSpPr>
          <p:nvPr>
            <p:ph type="body" idx="1"/>
          </p:nvPr>
        </p:nvSpPr>
        <p:spPr>
          <a:xfrm>
            <a:off x="688878" y="1436697"/>
            <a:ext cx="10517855" cy="5444391"/>
          </a:xfrm>
          <a:prstGeom prst="rect">
            <a:avLst/>
          </a:prstGeom>
          <a:noFill/>
          <a:ln>
            <a:noFill/>
          </a:ln>
        </p:spPr>
        <p:txBody>
          <a:bodyPr spcFirstLastPara="1" wrap="square" lIns="91425" tIns="45700" rIns="91425" bIns="45700" anchor="t" anchorCtr="0">
            <a:noAutofit/>
          </a:bodyPr>
          <a:lstStyle/>
          <a:p>
            <a:pPr marL="457200" lvl="0" indent="-368300" algn="l" rtl="0">
              <a:spcBef>
                <a:spcPts val="1200"/>
              </a:spcBef>
              <a:spcAft>
                <a:spcPts val="0"/>
              </a:spcAft>
              <a:buSzPts val="2200"/>
              <a:buChar char="►"/>
            </a:pPr>
            <a:r>
              <a:rPr lang="pl-PL" sz="2200" b="1"/>
              <a:t>Komunikacja zdalna: </a:t>
            </a:r>
            <a:r>
              <a:rPr lang="pl-PL" sz="2200"/>
              <a:t>Wykorzystanie narzędzi do komunikacji zdalnej, takich jak e-maile, wideokonferencje i platformy e-learningowe, systemy takiej jak USOS -  </a:t>
            </a:r>
            <a:r>
              <a:rPr lang="pl-PL" sz="2200" b="1"/>
              <a:t>elastyczność i dostępność</a:t>
            </a:r>
            <a:r>
              <a:rPr lang="pl-PL" sz="2200"/>
              <a:t>.</a:t>
            </a:r>
            <a:endParaRPr sz="2200" b="1"/>
          </a:p>
          <a:p>
            <a:pPr marL="457200" lvl="0" indent="-368300" algn="l" rtl="0">
              <a:spcBef>
                <a:spcPts val="0"/>
              </a:spcBef>
              <a:spcAft>
                <a:spcPts val="0"/>
              </a:spcAft>
              <a:buSzPts val="2200"/>
              <a:buChar char="►"/>
            </a:pPr>
            <a:r>
              <a:rPr lang="pl-PL" sz="2200" b="1"/>
              <a:t>Elektroniczne doręczenia</a:t>
            </a:r>
            <a:r>
              <a:rPr lang="pl-PL" sz="2200"/>
              <a:t>: Ustawa o doręczeniach elektronicznych -  bezpieczne i efektywne przesyłanie dokumentów drogą elektroniczną, co </a:t>
            </a:r>
            <a:r>
              <a:rPr lang="pl-PL" sz="2200" b="1"/>
              <a:t>eliminuje potrzebę fizycznej obecności</a:t>
            </a:r>
            <a:endParaRPr sz="2200" b="1"/>
          </a:p>
          <a:p>
            <a:pPr marL="457200" lvl="0" indent="-368300" algn="l" rtl="0">
              <a:spcBef>
                <a:spcPts val="0"/>
              </a:spcBef>
              <a:spcAft>
                <a:spcPts val="0"/>
              </a:spcAft>
              <a:buSzPts val="2200"/>
              <a:buChar char="►"/>
            </a:pPr>
            <a:r>
              <a:rPr lang="pl-PL" sz="2200" b="1"/>
              <a:t>Elektroniczny obieg dokumentów</a:t>
            </a:r>
            <a:r>
              <a:rPr lang="pl-PL" sz="2200"/>
              <a:t>: Systemy takie jak EZD -  zarządzanie dokumentami i procesami administracyjnymi cyfrowo, co </a:t>
            </a:r>
            <a:r>
              <a:rPr lang="pl-PL" sz="2200" b="1"/>
              <a:t>przyspiesza i ułatwia komunikację oraz zapewnia bezpieczeństwo danych</a:t>
            </a:r>
            <a:endParaRPr sz="2200" b="1"/>
          </a:p>
          <a:p>
            <a:pPr marL="457200" lvl="0" indent="0" algn="l" rtl="0">
              <a:spcBef>
                <a:spcPts val="1200"/>
              </a:spcBef>
              <a:spcAft>
                <a:spcPts val="0"/>
              </a:spcAft>
              <a:buNone/>
            </a:pPr>
            <a:endParaRPr sz="2200"/>
          </a:p>
          <a:p>
            <a:pPr marL="0" lvl="0" indent="0" algn="l" rtl="0">
              <a:lnSpc>
                <a:spcPct val="150000"/>
              </a:lnSpc>
              <a:spcBef>
                <a:spcPts val="1200"/>
              </a:spcBef>
              <a:spcAft>
                <a:spcPts val="0"/>
              </a:spcAft>
              <a:buClr>
                <a:srgbClr val="EA3C9E"/>
              </a:buClr>
              <a:buSzPts val="2700"/>
              <a:buNone/>
            </a:pPr>
            <a:endParaRPr sz="2200"/>
          </a:p>
          <a:p>
            <a:pPr marL="0" lvl="0" indent="0" algn="l" rtl="0">
              <a:lnSpc>
                <a:spcPct val="150000"/>
              </a:lnSpc>
              <a:spcBef>
                <a:spcPts val="1000"/>
              </a:spcBef>
              <a:spcAft>
                <a:spcPts val="0"/>
              </a:spcAft>
              <a:buClr>
                <a:srgbClr val="EA3C9E"/>
              </a:buClr>
              <a:buSzPts val="2700"/>
              <a:buNone/>
            </a:pPr>
            <a:endParaRPr sz="2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32b0a2ab048_0_53"/>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fontScale="90000"/>
          </a:bodyPr>
          <a:lstStyle/>
          <a:p>
            <a:pPr marL="0" marR="0" lvl="0" indent="0" algn="l" rtl="0">
              <a:lnSpc>
                <a:spcPct val="130000"/>
              </a:lnSpc>
              <a:spcBef>
                <a:spcPts val="0"/>
              </a:spcBef>
              <a:spcAft>
                <a:spcPts val="0"/>
              </a:spcAft>
              <a:buSzPct val="90000"/>
              <a:buNone/>
            </a:pPr>
            <a:r>
              <a:rPr lang="pl-PL"/>
              <a:t>Błędne uzasadnienia dla starszych modeli komunikacji</a:t>
            </a:r>
            <a:endParaRPr/>
          </a:p>
        </p:txBody>
      </p:sp>
      <p:sp>
        <p:nvSpPr>
          <p:cNvPr id="198" name="Google Shape;198;g32b0a2ab048_0_53"/>
          <p:cNvSpPr txBox="1">
            <a:spLocks noGrp="1"/>
          </p:cNvSpPr>
          <p:nvPr>
            <p:ph type="body" idx="1"/>
          </p:nvPr>
        </p:nvSpPr>
        <p:spPr>
          <a:xfrm>
            <a:off x="677325" y="1715900"/>
            <a:ext cx="10529400" cy="5142000"/>
          </a:xfrm>
          <a:prstGeom prst="rect">
            <a:avLst/>
          </a:prstGeom>
          <a:noFill/>
          <a:ln>
            <a:noFill/>
          </a:ln>
        </p:spPr>
        <p:txBody>
          <a:bodyPr spcFirstLastPara="1" wrap="square" lIns="91425" tIns="45700" rIns="91425" bIns="45700" anchor="t" anchorCtr="0">
            <a:normAutofit fontScale="25000" lnSpcReduction="20000"/>
          </a:bodyPr>
          <a:lstStyle/>
          <a:p>
            <a:pPr marL="457200" lvl="0" indent="-403860" algn="l" rtl="0">
              <a:spcBef>
                <a:spcPts val="1200"/>
              </a:spcBef>
              <a:spcAft>
                <a:spcPts val="0"/>
              </a:spcAft>
              <a:buSzPct val="100000"/>
              <a:buChar char="►"/>
            </a:pPr>
            <a:r>
              <a:rPr lang="pl-PL" sz="11050"/>
              <a:t>Wymogi prawne?</a:t>
            </a:r>
          </a:p>
          <a:p>
            <a:pPr marL="457200" lvl="0" indent="-403860" algn="l" rtl="0">
              <a:spcBef>
                <a:spcPts val="0"/>
              </a:spcBef>
              <a:spcAft>
                <a:spcPts val="0"/>
              </a:spcAft>
              <a:buSzPct val="100000"/>
              <a:buChar char="►"/>
            </a:pPr>
            <a:r>
              <a:rPr lang="pl-PL" sz="11050"/>
              <a:t>Przyzwyczajenia do papieru, podpisu i pieczątki (bo zawsze tak było)?</a:t>
            </a:r>
            <a:endParaRPr sz="11050"/>
          </a:p>
          <a:p>
            <a:pPr marL="457200" lvl="0" indent="-403860" algn="l" rtl="0">
              <a:spcBef>
                <a:spcPts val="0"/>
              </a:spcBef>
              <a:spcAft>
                <a:spcPts val="0"/>
              </a:spcAft>
              <a:buSzPct val="100000"/>
              <a:buChar char="►"/>
            </a:pPr>
            <a:r>
              <a:rPr lang="pl-PL" sz="11050"/>
              <a:t>Niechęć do zmian?</a:t>
            </a:r>
            <a:endParaRPr sz="11050"/>
          </a:p>
          <a:p>
            <a:pPr marL="457200" lvl="0" indent="-403860" algn="l" rtl="0">
              <a:spcBef>
                <a:spcPts val="0"/>
              </a:spcBef>
              <a:spcAft>
                <a:spcPts val="0"/>
              </a:spcAft>
              <a:buSzPct val="100000"/>
              <a:buChar char="►"/>
            </a:pPr>
            <a:r>
              <a:rPr lang="pl-PL" sz="11050"/>
              <a:t>Biurokratyzm w uczelniach?</a:t>
            </a:r>
            <a:endParaRPr sz="11050"/>
          </a:p>
          <a:p>
            <a:pPr indent="-403860">
              <a:spcBef>
                <a:spcPts val="0"/>
              </a:spcBef>
              <a:buSzPct val="100000"/>
            </a:pPr>
            <a:r>
              <a:rPr lang="pl-PL" sz="11050"/>
              <a:t>Pieniądze - a raczej ich brak?</a:t>
            </a:r>
            <a:endParaRPr sz="11050"/>
          </a:p>
          <a:p>
            <a:pPr marL="457200" lvl="0" indent="-403860" algn="l" rtl="0">
              <a:spcBef>
                <a:spcPts val="0"/>
              </a:spcBef>
              <a:spcAft>
                <a:spcPts val="0"/>
              </a:spcAft>
              <a:buSzPct val="100000"/>
              <a:buChar char="►"/>
            </a:pPr>
            <a:r>
              <a:rPr lang="pl-PL" sz="11050"/>
              <a:t>Inne?</a:t>
            </a:r>
            <a:endParaRPr sz="11050"/>
          </a:p>
          <a:p>
            <a:pPr marL="0" lvl="0" indent="0" algn="l" rtl="0">
              <a:spcBef>
                <a:spcPts val="1200"/>
              </a:spcBef>
              <a:spcAft>
                <a:spcPts val="0"/>
              </a:spcAft>
              <a:buClr>
                <a:schemeClr val="dk1"/>
              </a:buClr>
              <a:buSzPts val="275"/>
              <a:buFont typeface="Arial"/>
              <a:buNone/>
            </a:pPr>
            <a:endParaRPr sz="4771"/>
          </a:p>
          <a:p>
            <a:pPr marL="0" lvl="0" indent="0" algn="l" rtl="0">
              <a:lnSpc>
                <a:spcPct val="150000"/>
              </a:lnSpc>
              <a:spcBef>
                <a:spcPts val="1200"/>
              </a:spcBef>
              <a:spcAft>
                <a:spcPts val="0"/>
              </a:spcAft>
              <a:buClr>
                <a:srgbClr val="EA3C9E"/>
              </a:buClr>
              <a:buSzPct val="56591"/>
              <a:buNone/>
            </a:pPr>
            <a:endParaRPr sz="4771"/>
          </a:p>
          <a:p>
            <a:pPr marL="0" lvl="0" indent="0" algn="l" rtl="0">
              <a:lnSpc>
                <a:spcPct val="150000"/>
              </a:lnSpc>
              <a:spcBef>
                <a:spcPts val="1000"/>
              </a:spcBef>
              <a:spcAft>
                <a:spcPts val="0"/>
              </a:spcAft>
              <a:buClr>
                <a:srgbClr val="EA3C9E"/>
              </a:buClr>
              <a:buSzPct val="65314"/>
              <a:buNone/>
            </a:pPr>
            <a:endParaRPr sz="4133"/>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8">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8">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a:t>Postęp czasu (technologiczny)</a:t>
            </a:r>
          </a:p>
        </p:txBody>
      </p:sp>
      <p:sp>
        <p:nvSpPr>
          <p:cNvPr id="3" name="Symbol zastępczy zawartości 2"/>
          <p:cNvSpPr>
            <a:spLocks noGrp="1"/>
          </p:cNvSpPr>
          <p:nvPr>
            <p:ph type="body" idx="1"/>
          </p:nvPr>
        </p:nvSpPr>
        <p:spPr/>
        <p:txBody>
          <a:bodyPr>
            <a:noAutofit/>
          </a:bodyPr>
          <a:lstStyle/>
          <a:p>
            <a:pPr>
              <a:lnSpc>
                <a:spcPct val="150000"/>
              </a:lnSpc>
            </a:pPr>
            <a:r>
              <a:rPr lang="pl-PL" sz="2400"/>
              <a:t>Nauki z pandemii – niemożliwe stało się możliwe:</a:t>
            </a:r>
          </a:p>
          <a:p>
            <a:pPr lvl="1">
              <a:lnSpc>
                <a:spcPct val="150000"/>
              </a:lnSpc>
            </a:pPr>
            <a:r>
              <a:rPr lang="pl-PL"/>
              <a:t>Zdalne nauczania i weryfikacja efektów uczenia (egzaminy)</a:t>
            </a:r>
          </a:p>
          <a:p>
            <a:pPr lvl="1">
              <a:lnSpc>
                <a:spcPct val="150000"/>
              </a:lnSpc>
            </a:pPr>
            <a:r>
              <a:rPr lang="pl-PL"/>
              <a:t>Cyfryzacja oświadczeń woli</a:t>
            </a:r>
          </a:p>
          <a:p>
            <a:pPr lvl="1">
              <a:lnSpc>
                <a:spcPct val="150000"/>
              </a:lnSpc>
            </a:pPr>
            <a:r>
              <a:rPr lang="pl-PL"/>
              <a:t>Akceptacja skanów oświadczeń (zamiast oryginałów)</a:t>
            </a:r>
          </a:p>
          <a:p>
            <a:pPr lvl="1">
              <a:lnSpc>
                <a:spcPct val="150000"/>
              </a:lnSpc>
            </a:pPr>
            <a:r>
              <a:rPr lang="pl-PL"/>
              <a:t>Akceptacja oświadczeń w formie dokumentowej (przez elektroniczną pocztę uczelnianą lub USOS)</a:t>
            </a:r>
          </a:p>
          <a:p>
            <a:pPr>
              <a:lnSpc>
                <a:spcPct val="150000"/>
              </a:lnSpc>
            </a:pPr>
            <a:r>
              <a:rPr lang="pl-PL" sz="2400"/>
              <a:t>Dopuszczenie elektronicznych teczek studentów</a:t>
            </a:r>
          </a:p>
          <a:p>
            <a:pPr>
              <a:lnSpc>
                <a:spcPct val="150000"/>
              </a:lnSpc>
            </a:pPr>
            <a:r>
              <a:rPr lang="pl-PL" sz="2400"/>
              <a:t>Całkowita cyfryzacja biurokracji w administracji publicznej (cel KPO – do 2026 r.)</a:t>
            </a:r>
          </a:p>
          <a:p>
            <a:pPr lvl="1">
              <a:lnSpc>
                <a:spcPct val="150000"/>
              </a:lnSpc>
            </a:pPr>
            <a:endParaRPr lang="pl-PL" sz="1800"/>
          </a:p>
        </p:txBody>
      </p:sp>
    </p:spTree>
    <p:extLst>
      <p:ext uri="{BB962C8B-B14F-4D97-AF65-F5344CB8AC3E}">
        <p14:creationId xmlns:p14="http://schemas.microsoft.com/office/powerpoint/2010/main" val="1693020274"/>
      </p:ext>
    </p:extLst>
  </p:cSld>
  <p:clrMapOvr>
    <a:masterClrMapping/>
  </p:clrMapOvr>
  <p:transition spd="slow">
    <p:push/>
  </p:transition>
</p:sld>
</file>

<file path=ppt/theme/theme1.xml><?xml version="1.0" encoding="utf-8"?>
<a:theme xmlns:a="http://schemas.openxmlformats.org/drawingml/2006/main" name="Faseta">
  <a:themeElements>
    <a:clrScheme name="Facet">
      <a:dk1>
        <a:srgbClr val="000000"/>
      </a:dk1>
      <a:lt1>
        <a:srgbClr val="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DDEDDF6562CB04C85149186304DC46A" ma:contentTypeVersion="12" ma:contentTypeDescription="Utwórz nowy dokument." ma:contentTypeScope="" ma:versionID="b83bd8824fcfca5c8819153ef2515043">
  <xsd:schema xmlns:xsd="http://www.w3.org/2001/XMLSchema" xmlns:xs="http://www.w3.org/2001/XMLSchema" xmlns:p="http://schemas.microsoft.com/office/2006/metadata/properties" xmlns:ns2="1af94647-c29b-4e80-b840-e6a7fac95146" xmlns:ns3="b1daea2a-bcd8-4446-9769-75d84d8d926f" targetNamespace="http://schemas.microsoft.com/office/2006/metadata/properties" ma:root="true" ma:fieldsID="dee357a3fdea49f0a9f7b849d5db880d" ns2:_="" ns3:_="">
    <xsd:import namespace="1af94647-c29b-4e80-b840-e6a7fac95146"/>
    <xsd:import namespace="b1daea2a-bcd8-4446-9769-75d84d8d926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f94647-c29b-4e80-b840-e6a7fac951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605fc3d7-b34b-475e-97e9-882ca6ce10d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daea2a-bcd8-4446-9769-75d84d8d926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28e897f-0457-40f7-a679-74b2b84a2865}" ma:internalName="TaxCatchAll" ma:showField="CatchAllData" ma:web="b1daea2a-bcd8-4446-9769-75d84d8d92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1daea2a-bcd8-4446-9769-75d84d8d926f" xsi:nil="true"/>
    <lcf76f155ced4ddcb4097134ff3c332f xmlns="1af94647-c29b-4e80-b840-e6a7fac9514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76201D4-4C08-4D35-8159-E43617EB682B}">
  <ds:schemaRefs>
    <ds:schemaRef ds:uri="1af94647-c29b-4e80-b840-e6a7fac95146"/>
    <ds:schemaRef ds:uri="b1daea2a-bcd8-4446-9769-75d84d8d926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A1EEF3A-F602-4F25-BF5B-B26C51E8B1D0}">
  <ds:schemaRefs>
    <ds:schemaRef ds:uri="http://schemas.microsoft.com/sharepoint/v3/contenttype/forms"/>
  </ds:schemaRefs>
</ds:datastoreItem>
</file>

<file path=customXml/itemProps3.xml><?xml version="1.0" encoding="utf-8"?>
<ds:datastoreItem xmlns:ds="http://schemas.openxmlformats.org/officeDocument/2006/customXml" ds:itemID="{153D3677-D4C2-4416-B770-10FF8D3D1F74}">
  <ds:schemaRefs>
    <ds:schemaRef ds:uri="1af94647-c29b-4e80-b840-e6a7fac95146"/>
    <ds:schemaRef ds:uri="b1daea2a-bcd8-4446-9769-75d84d8d926f"/>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35</Slides>
  <Notes>31</Notes>
  <HiddenSlides>0</HiddenSlide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Faseta</vt:lpstr>
      <vt:lpstr>Otwarci dla każdego, dostępni dla wszystkich  – Politechnika Lubelska uczelnia bez barier Efektywna komunikacja - formy oświadczeń</vt:lpstr>
      <vt:lpstr>Komunikacja</vt:lpstr>
      <vt:lpstr>Tradycyjne formy komunikacji</vt:lpstr>
      <vt:lpstr>Problemy z tradycyjnymi formami  komunikacji</vt:lpstr>
      <vt:lpstr>Komunikacja dzisiaj (1 z 2)</vt:lpstr>
      <vt:lpstr>Komunikacja dzisiaj (2 z 2)</vt:lpstr>
      <vt:lpstr>Nowoczesne formy komunikacji</vt:lpstr>
      <vt:lpstr>Błędne uzasadnienia dla starszych modeli komunikacji</vt:lpstr>
      <vt:lpstr>Postęp czasu (technologiczny)</vt:lpstr>
      <vt:lpstr>Pewność i rozliczalność a wygoda?</vt:lpstr>
      <vt:lpstr>Regulacje prawne w zakresie formy czynności lub dokumentów </vt:lpstr>
      <vt:lpstr>Decyzje administracyjne w uczelni (wybrane) PSzWiN</vt:lpstr>
      <vt:lpstr> Kodeks postępowania administracyjnego art. 14 (1 z 4) </vt:lpstr>
      <vt:lpstr> Kodeks postępowania administracyjnego art. 14 (2 z 4) </vt:lpstr>
      <vt:lpstr> Kodeks postępowania administracyjnego art. 14 (3 z 4) </vt:lpstr>
      <vt:lpstr> Kodeks postępowania administracyjnego art. 14 (4 z 4) </vt:lpstr>
      <vt:lpstr> Kodeks cywilny (1 z 4) </vt:lpstr>
      <vt:lpstr> Kodeks cywilny (2 z 4) </vt:lpstr>
      <vt:lpstr> Kodeks cywilny (3 z 4) </vt:lpstr>
      <vt:lpstr> Kodeks cywilny (4 z 4) </vt:lpstr>
      <vt:lpstr>Ustawa Prawo o szkolnictwie wyższym i nauce (1 z 6)</vt:lpstr>
      <vt:lpstr>Ustawa Prawo o szkolnictwie wyższym i nauce (2 z 6)</vt:lpstr>
      <vt:lpstr>Ustawa Prawo o szkolnictwie wyższym i nauce (3 z 6)</vt:lpstr>
      <vt:lpstr>Ustawa Prawo o szkolnictwie wyższym i nauce (4 z 6)</vt:lpstr>
      <vt:lpstr>Ustawa Prawo o szkolnictwie wyższym i nauce (5 z 6)</vt:lpstr>
      <vt:lpstr> Ustawa Prawo o szkolnictwie wyższym i nauce (6 z 6) </vt:lpstr>
      <vt:lpstr> Rozporządzenie w sprawie studiów </vt:lpstr>
      <vt:lpstr>E-doręczenia</vt:lpstr>
      <vt:lpstr>eIDAS</vt:lpstr>
      <vt:lpstr>E-doręczenia</vt:lpstr>
      <vt:lpstr>Podsumowanie (1 z 2)</vt:lpstr>
      <vt:lpstr>Podsumowanie (2 z 2)</vt:lpstr>
      <vt:lpstr>Możliwość korzystania z materiałów (1 z 2)</vt:lpstr>
      <vt:lpstr>Możliwość korzystania z materiałów (2 z 2)</vt:lpstr>
      <vt:lpstr>Pytania? Kontakt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Aleksander Waszkielewicz</dc:creator>
  <cp:revision>40</cp:revision>
  <dcterms:created xsi:type="dcterms:W3CDTF">2019-06-05T21:26:09Z</dcterms:created>
  <dcterms:modified xsi:type="dcterms:W3CDTF">2025-06-09T18:55:54Z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0x0101007DDEDDF6562CB04C85149186304DC46A</vt:lpwstr>
  </property>
  <property fmtid="{D5CDD505-2E9C-101B-9397-08002B2CF9AE}" pid="3" name="MediaServiceImageTags">
    <vt:lpwstr/>
  </property>
</Properties>
</file>